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3"/>
  </p:sldMasterIdLst>
  <p:notesMasterIdLst>
    <p:notesMasterId r:id="rId5"/>
  </p:notesMasterIdLst>
  <p:handoutMasterIdLst>
    <p:handoutMasterId r:id="rId38"/>
  </p:handoutMasterIdLst>
  <p:sldIdLst>
    <p:sldId id="256" r:id="rId4"/>
    <p:sldId id="289" r:id="rId6"/>
    <p:sldId id="264" r:id="rId7"/>
    <p:sldId id="387" r:id="rId8"/>
    <p:sldId id="388" r:id="rId9"/>
    <p:sldId id="389" r:id="rId10"/>
    <p:sldId id="265" r:id="rId11"/>
    <p:sldId id="390" r:id="rId12"/>
    <p:sldId id="391" r:id="rId13"/>
    <p:sldId id="258" r:id="rId14"/>
    <p:sldId id="259" r:id="rId15"/>
    <p:sldId id="260" r:id="rId16"/>
    <p:sldId id="351" r:id="rId17"/>
    <p:sldId id="392" r:id="rId18"/>
    <p:sldId id="299" r:id="rId19"/>
    <p:sldId id="393" r:id="rId20"/>
    <p:sldId id="375" r:id="rId21"/>
    <p:sldId id="395" r:id="rId22"/>
    <p:sldId id="394" r:id="rId23"/>
    <p:sldId id="396" r:id="rId24"/>
    <p:sldId id="263" r:id="rId25"/>
    <p:sldId id="331" r:id="rId26"/>
    <p:sldId id="330" r:id="rId27"/>
    <p:sldId id="397" r:id="rId28"/>
    <p:sldId id="398" r:id="rId29"/>
    <p:sldId id="399" r:id="rId30"/>
    <p:sldId id="334" r:id="rId31"/>
    <p:sldId id="285" r:id="rId32"/>
    <p:sldId id="400" r:id="rId33"/>
    <p:sldId id="401" r:id="rId34"/>
    <p:sldId id="402" r:id="rId35"/>
    <p:sldId id="372" r:id="rId36"/>
    <p:sldId id="321" r:id="rId37"/>
  </p:sldIdLst>
  <p:sldSz cx="9144000" cy="5143500"/>
  <p:notesSz cx="6858000" cy="9144000"/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EB"/>
    <a:srgbClr val="0000FF"/>
    <a:srgbClr val="F8F8F8"/>
    <a:srgbClr val="FAFAFA"/>
    <a:srgbClr val="CC00FF"/>
    <a:srgbClr val="FFCCFF"/>
    <a:srgbClr val="FF00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0989"/>
  </p:normalViewPr>
  <p:slideViewPr>
    <p:cSldViewPr snapToObjects="1" showGuides="1">
      <p:cViewPr varScale="1">
        <p:scale>
          <a:sx n="138" d="100"/>
          <a:sy n="138" d="100"/>
        </p:scale>
        <p:origin x="83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1" Type="http://schemas.openxmlformats.org/officeDocument/2006/relationships/tableStyles" Target="tableStyles.xml"/><Relationship Id="rId40" Type="http://schemas.openxmlformats.org/officeDocument/2006/relationships/viewProps" Target="viewProps.xml"/><Relationship Id="rId4" Type="http://schemas.openxmlformats.org/officeDocument/2006/relationships/slide" Target="slides/slide1.xml"/><Relationship Id="rId39" Type="http://schemas.openxmlformats.org/officeDocument/2006/relationships/presProps" Target="presProps.xml"/><Relationship Id="rId38" Type="http://schemas.openxmlformats.org/officeDocument/2006/relationships/handoutMaster" Target="handoutMasters/handoutMaster1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状元成才路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F416DEF-A34F-4B07-B1CF-DA35F75C6DFE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状元成才路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B59C7C2-3C6D-40F8-A619-7522A7F9869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状元成才路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EA8893A-12B3-4C0E-AD62-2EEE7052EF2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状元成才路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B31EB6F-4465-431B-B1E9-44E277279D3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/>
            <a:endParaRPr lang="zh-CN" altLang="en-US" dirty="0"/>
          </a:p>
        </p:txBody>
      </p:sp>
      <p:sp>
        <p:nvSpPr>
          <p:cNvPr id="4100" name="页眉占位符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 eaLnBrk="1" hangingPunct="1"/>
            <a:r>
              <a:rPr lang="zh-CN" altLang="en-US" sz="1200" dirty="0"/>
              <a:t>状元成才路</a:t>
            </a:r>
            <a:endParaRPr lang="zh-CN" altLang="en-US" sz="1200" dirty="0"/>
          </a:p>
        </p:txBody>
      </p:sp>
      <p:sp>
        <p:nvSpPr>
          <p:cNvPr id="4101" name="页脚占位符 4"/>
          <p:cNvSpPr txBox="1">
            <a:spLocks noGrp="1"/>
          </p:cNvSpPr>
          <p:nvPr>
            <p:ph type="ftr" sz="quarte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eaLnBrk="1" hangingPunct="1"/>
            <a:r>
              <a:rPr lang="zh-CN" altLang="en-US" sz="1200" dirty="0"/>
              <a:t>状元成才路</a:t>
            </a:r>
            <a:endParaRPr lang="zh-CN" altLang="en-US" sz="1200" dirty="0"/>
          </a:p>
        </p:txBody>
      </p:sp>
      <p:sp>
        <p:nvSpPr>
          <p:cNvPr id="4102" name="灯片编号占位符 5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6387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/>
            <a:endParaRPr lang="zh-CN" altLang="en-US" dirty="0"/>
          </a:p>
        </p:txBody>
      </p:sp>
      <p:sp>
        <p:nvSpPr>
          <p:cNvPr id="16388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  <p:sp>
        <p:nvSpPr>
          <p:cNvPr id="16389" name="页脚占位符 4"/>
          <p:cNvSpPr txBox="1">
            <a:spLocks noGrp="1"/>
          </p:cNvSpPr>
          <p:nvPr>
            <p:ph type="ftr" sz="quarte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eaLnBrk="1" hangingPunct="1"/>
            <a:r>
              <a:rPr lang="zh-CN" altLang="en-US" sz="1200" dirty="0"/>
              <a:t>状元成才路</a:t>
            </a:r>
            <a:endParaRPr lang="zh-CN" altLang="en-US" sz="1200" dirty="0"/>
          </a:p>
        </p:txBody>
      </p:sp>
      <p:sp>
        <p:nvSpPr>
          <p:cNvPr id="16390" name="页眉占位符 5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 eaLnBrk="1" hangingPunct="1"/>
            <a:r>
              <a:rPr lang="zh-CN" altLang="en-US" sz="1200" dirty="0"/>
              <a:t>状元成才路</a:t>
            </a:r>
            <a:endParaRPr lang="zh-CN" altLang="en-US" sz="1200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21507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/>
            <a:endParaRPr lang="zh-CN" altLang="en-US" dirty="0"/>
          </a:p>
        </p:txBody>
      </p:sp>
      <p:sp>
        <p:nvSpPr>
          <p:cNvPr id="21508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  <p:sp>
        <p:nvSpPr>
          <p:cNvPr id="21509" name="页脚占位符 4"/>
          <p:cNvSpPr txBox="1">
            <a:spLocks noGrp="1"/>
          </p:cNvSpPr>
          <p:nvPr>
            <p:ph type="ftr" sz="quarte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eaLnBrk="1" hangingPunct="1"/>
            <a:r>
              <a:rPr lang="zh-CN" altLang="en-US" sz="1200" dirty="0"/>
              <a:t>状元成才路</a:t>
            </a:r>
            <a:endParaRPr lang="zh-CN" altLang="en-US" sz="1200" dirty="0"/>
          </a:p>
        </p:txBody>
      </p:sp>
      <p:sp>
        <p:nvSpPr>
          <p:cNvPr id="21510" name="页眉占位符 5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 eaLnBrk="1" hangingPunct="1"/>
            <a:r>
              <a:rPr lang="zh-CN" altLang="en-US" sz="1200" dirty="0"/>
              <a:t>状元成才路</a:t>
            </a:r>
            <a:endParaRPr lang="zh-CN" altLang="en-US" sz="1200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969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2969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/>
            <a:endParaRPr lang="zh-CN" altLang="en-US" dirty="0"/>
          </a:p>
        </p:txBody>
      </p:sp>
      <p:sp>
        <p:nvSpPr>
          <p:cNvPr id="2970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  <p:sp>
        <p:nvSpPr>
          <p:cNvPr id="29701" name="页脚占位符 1"/>
          <p:cNvSpPr txBox="1">
            <a:spLocks noGrp="1"/>
          </p:cNvSpPr>
          <p:nvPr>
            <p:ph type="ftr" sz="quarte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eaLnBrk="1" hangingPunct="1"/>
            <a:r>
              <a:rPr lang="zh-CN" altLang="en-US" sz="1200" dirty="0"/>
              <a:t>状元成才路</a:t>
            </a:r>
            <a:endParaRPr lang="zh-CN" altLang="en-US" sz="1200" dirty="0"/>
          </a:p>
        </p:txBody>
      </p:sp>
      <p:sp>
        <p:nvSpPr>
          <p:cNvPr id="29702" name="页眉占位符 2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 eaLnBrk="1" hangingPunct="1"/>
            <a:r>
              <a:rPr lang="zh-CN" altLang="en-US" sz="1200" dirty="0"/>
              <a:t>状元成才路</a:t>
            </a:r>
            <a:endParaRPr lang="zh-CN" altLang="en-US" sz="1200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48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3481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/>
            <a:endParaRPr lang="zh-CN" altLang="en-US" dirty="0"/>
          </a:p>
        </p:txBody>
      </p:sp>
      <p:sp>
        <p:nvSpPr>
          <p:cNvPr id="3482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  <p:sp>
        <p:nvSpPr>
          <p:cNvPr id="34821" name="页脚占位符 4"/>
          <p:cNvSpPr txBox="1">
            <a:spLocks noGrp="1"/>
          </p:cNvSpPr>
          <p:nvPr>
            <p:ph type="ftr" sz="quarte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eaLnBrk="1" hangingPunct="1"/>
            <a:r>
              <a:rPr lang="zh-CN" altLang="en-US" sz="1200" dirty="0"/>
              <a:t>状元成才路</a:t>
            </a:r>
            <a:endParaRPr lang="zh-CN" altLang="en-US" sz="1200" dirty="0"/>
          </a:p>
        </p:txBody>
      </p:sp>
      <p:sp>
        <p:nvSpPr>
          <p:cNvPr id="34822" name="页眉占位符 5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 eaLnBrk="1" hangingPunct="1"/>
            <a:r>
              <a:rPr lang="zh-CN" altLang="en-US" sz="1200" dirty="0"/>
              <a:t>状元成才路</a:t>
            </a:r>
            <a:endParaRPr lang="zh-CN" altLang="en-US" sz="1200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6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0963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/>
            <a:endParaRPr lang="zh-CN" altLang="en-US" dirty="0"/>
          </a:p>
        </p:txBody>
      </p:sp>
      <p:sp>
        <p:nvSpPr>
          <p:cNvPr id="40964" name="页脚占位符 4"/>
          <p:cNvSpPr txBox="1">
            <a:spLocks noGrp="1"/>
          </p:cNvSpPr>
          <p:nvPr>
            <p:ph type="ftr" sz="quarte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eaLnBrk="1" hangingPunct="1"/>
            <a:r>
              <a:rPr lang="zh-CN" altLang="en-US" sz="1200" dirty="0"/>
              <a:t>状元成才路</a:t>
            </a:r>
            <a:endParaRPr lang="zh-CN" altLang="en-US" sz="1200" dirty="0"/>
          </a:p>
        </p:txBody>
      </p:sp>
      <p:sp>
        <p:nvSpPr>
          <p:cNvPr id="40965" name="页眉占位符 5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 eaLnBrk="1" hangingPunct="1"/>
            <a:r>
              <a:rPr lang="zh-CN" altLang="en-US" sz="1200" dirty="0"/>
              <a:t>状元成才路</a:t>
            </a:r>
            <a:endParaRPr lang="zh-CN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457200" algn="l" rtl="0" eaLnBrk="0" fontAlgn="base" hangingPunct="0"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spcBef>
          <a:spcPct val="20000"/>
        </a:spcBef>
        <a:spcAft>
          <a:spcPct val="0"/>
        </a:spcAft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457200" algn="l" rtl="0" eaLnBrk="0" fontAlgn="base" hangingPunct="0"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spcBef>
          <a:spcPct val="20000"/>
        </a:spcBef>
        <a:spcAft>
          <a:spcPct val="0"/>
        </a:spcAft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7" name="矩形 6"/>
          <p:cNvSpPr/>
          <p:nvPr/>
        </p:nvSpPr>
        <p:spPr>
          <a:xfrm>
            <a:off x="0" y="2808288"/>
            <a:ext cx="9144000" cy="842963"/>
          </a:xfrm>
          <a:prstGeom prst="rect">
            <a:avLst/>
          </a:prstGeom>
          <a:solidFill>
            <a:srgbClr val="FFFFFF">
              <a:alpha val="3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2754313"/>
            <a:ext cx="9144000" cy="14430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076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3850" y="195263"/>
            <a:ext cx="4394200" cy="6524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77" name="TextBox 1"/>
          <p:cNvSpPr txBox="1"/>
          <p:nvPr/>
        </p:nvSpPr>
        <p:spPr>
          <a:xfrm>
            <a:off x="2051050" y="2811463"/>
            <a:ext cx="5329238" cy="769937"/>
          </a:xfrm>
          <a:prstGeom prst="rect">
            <a:avLst/>
          </a:prstGeom>
          <a:noFill/>
          <a:ln w="12700">
            <a:noFill/>
          </a:ln>
        </p:spPr>
        <p:txBody>
          <a:bodyPr/>
          <a:p>
            <a:pPr algn="ctr" eaLnBrk="1" hangingPunct="1"/>
            <a:r>
              <a:rPr lang="zh-CN" altLang="en-US" sz="4400" b="1" dirty="0">
                <a:latin typeface="楷体" panose="02010609060101010101" pitchFamily="49" charset="-122"/>
                <a:ea typeface="楷体" panose="02010609060101010101" pitchFamily="49" charset="-122"/>
              </a:rPr>
              <a:t>习作 观点要明确</a:t>
            </a:r>
            <a:endParaRPr lang="zh-CN" altLang="en-US" sz="4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2" name="文本框 32"/>
          <p:cNvSpPr txBox="1"/>
          <p:nvPr/>
        </p:nvSpPr>
        <p:spPr>
          <a:xfrm>
            <a:off x="4475163" y="2925763"/>
            <a:ext cx="504825" cy="1698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en-US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123" name="文本框 34"/>
          <p:cNvSpPr txBox="1"/>
          <p:nvPr/>
        </p:nvSpPr>
        <p:spPr>
          <a:xfrm rot="-280097">
            <a:off x="3433763" y="1228725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124" name="文本框 36"/>
          <p:cNvSpPr txBox="1"/>
          <p:nvPr/>
        </p:nvSpPr>
        <p:spPr>
          <a:xfrm rot="-5350866">
            <a:off x="5861050" y="13160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125" name="文本框 37"/>
          <p:cNvSpPr txBox="1"/>
          <p:nvPr/>
        </p:nvSpPr>
        <p:spPr>
          <a:xfrm rot="-4150866">
            <a:off x="5330825" y="17240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126" name="文本框 45"/>
          <p:cNvSpPr txBox="1"/>
          <p:nvPr/>
        </p:nvSpPr>
        <p:spPr>
          <a:xfrm rot="-5350866">
            <a:off x="6421438" y="13382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127" name="文本框 46"/>
          <p:cNvSpPr txBox="1"/>
          <p:nvPr/>
        </p:nvSpPr>
        <p:spPr>
          <a:xfrm rot="-424911">
            <a:off x="7067550" y="15700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128" name="文本框 47"/>
          <p:cNvSpPr txBox="1"/>
          <p:nvPr/>
        </p:nvSpPr>
        <p:spPr>
          <a:xfrm rot="-4150866">
            <a:off x="7654925" y="24987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129" name="文本框 49"/>
          <p:cNvSpPr txBox="1"/>
          <p:nvPr/>
        </p:nvSpPr>
        <p:spPr>
          <a:xfrm rot="657351">
            <a:off x="5448300" y="13350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130" name="文本框 50"/>
          <p:cNvSpPr txBox="1"/>
          <p:nvPr/>
        </p:nvSpPr>
        <p:spPr>
          <a:xfrm rot="1480325">
            <a:off x="7391400" y="1244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131" name="文本框 51"/>
          <p:cNvSpPr txBox="1"/>
          <p:nvPr/>
        </p:nvSpPr>
        <p:spPr>
          <a:xfrm rot="-5350866">
            <a:off x="5980113" y="21764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132" name="文本框 32"/>
          <p:cNvSpPr txBox="1"/>
          <p:nvPr/>
        </p:nvSpPr>
        <p:spPr>
          <a:xfrm>
            <a:off x="3262313" y="3560763"/>
            <a:ext cx="504825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133" name="文本框 34"/>
          <p:cNvSpPr txBox="1"/>
          <p:nvPr/>
        </p:nvSpPr>
        <p:spPr>
          <a:xfrm rot="4149897">
            <a:off x="4464050" y="3498850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134" name="文本框 36"/>
          <p:cNvSpPr txBox="1"/>
          <p:nvPr/>
        </p:nvSpPr>
        <p:spPr>
          <a:xfrm rot="-1380000">
            <a:off x="3900488" y="130175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135" name="文本框 37"/>
          <p:cNvSpPr txBox="1"/>
          <p:nvPr/>
        </p:nvSpPr>
        <p:spPr>
          <a:xfrm rot="-180000">
            <a:off x="4130675" y="20542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136" name="文本框 45"/>
          <p:cNvSpPr txBox="1"/>
          <p:nvPr/>
        </p:nvSpPr>
        <p:spPr>
          <a:xfrm rot="-1380000">
            <a:off x="4460875" y="13239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137" name="文本框 46"/>
          <p:cNvSpPr txBox="1"/>
          <p:nvPr/>
        </p:nvSpPr>
        <p:spPr>
          <a:xfrm rot="-1380000">
            <a:off x="4830763" y="15382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138" name="文本框 47"/>
          <p:cNvSpPr txBox="1"/>
          <p:nvPr/>
        </p:nvSpPr>
        <p:spPr>
          <a:xfrm rot="-180000">
            <a:off x="5064125" y="22352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139" name="文本框 49"/>
          <p:cNvSpPr txBox="1"/>
          <p:nvPr/>
        </p:nvSpPr>
        <p:spPr>
          <a:xfrm rot="-5350866">
            <a:off x="6310313" y="21097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140" name="文本框 50"/>
          <p:cNvSpPr txBox="1"/>
          <p:nvPr/>
        </p:nvSpPr>
        <p:spPr>
          <a:xfrm rot="-170103">
            <a:off x="5589588" y="25908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141" name="文本框 51"/>
          <p:cNvSpPr txBox="1"/>
          <p:nvPr/>
        </p:nvSpPr>
        <p:spPr>
          <a:xfrm rot="-5350866">
            <a:off x="5845175" y="343376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142" name="文本框 32"/>
          <p:cNvSpPr txBox="1"/>
          <p:nvPr/>
        </p:nvSpPr>
        <p:spPr>
          <a:xfrm rot="1209897">
            <a:off x="1500188" y="289242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143" name="文本框 34"/>
          <p:cNvSpPr txBox="1"/>
          <p:nvPr/>
        </p:nvSpPr>
        <p:spPr>
          <a:xfrm rot="4149897">
            <a:off x="2143125" y="3455988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144" name="文本框 36"/>
          <p:cNvSpPr txBox="1"/>
          <p:nvPr/>
        </p:nvSpPr>
        <p:spPr>
          <a:xfrm rot="-1380000">
            <a:off x="1604963" y="32289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145" name="文本框 37"/>
          <p:cNvSpPr txBox="1"/>
          <p:nvPr/>
        </p:nvSpPr>
        <p:spPr>
          <a:xfrm rot="1029897">
            <a:off x="2486025" y="275431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146" name="文本框 45"/>
          <p:cNvSpPr txBox="1"/>
          <p:nvPr/>
        </p:nvSpPr>
        <p:spPr>
          <a:xfrm rot="-1380000">
            <a:off x="3162300" y="31464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147" name="文本框 46"/>
          <p:cNvSpPr txBox="1"/>
          <p:nvPr/>
        </p:nvSpPr>
        <p:spPr>
          <a:xfrm rot="-170103">
            <a:off x="787400" y="153035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148" name="文本框 47"/>
          <p:cNvSpPr txBox="1"/>
          <p:nvPr/>
        </p:nvSpPr>
        <p:spPr>
          <a:xfrm rot="1029897">
            <a:off x="828675" y="34004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149" name="文本框 49"/>
          <p:cNvSpPr txBox="1"/>
          <p:nvPr/>
        </p:nvSpPr>
        <p:spPr>
          <a:xfrm rot="-170103">
            <a:off x="3009900" y="38369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150" name="文本框 50"/>
          <p:cNvSpPr txBox="1"/>
          <p:nvPr/>
        </p:nvSpPr>
        <p:spPr>
          <a:xfrm rot="-170103">
            <a:off x="4157663" y="31702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151" name="文本框 51"/>
          <p:cNvSpPr txBox="1"/>
          <p:nvPr/>
        </p:nvSpPr>
        <p:spPr>
          <a:xfrm rot="-170103">
            <a:off x="4324350" y="392906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152" name="文本框 32"/>
          <p:cNvSpPr txBox="1"/>
          <p:nvPr/>
        </p:nvSpPr>
        <p:spPr>
          <a:xfrm rot="-5070842">
            <a:off x="322263" y="204152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153" name="文本框 34"/>
          <p:cNvSpPr txBox="1"/>
          <p:nvPr/>
        </p:nvSpPr>
        <p:spPr>
          <a:xfrm rot="4149897">
            <a:off x="1339850" y="2159000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154" name="文本框 37"/>
          <p:cNvSpPr txBox="1"/>
          <p:nvPr/>
        </p:nvSpPr>
        <p:spPr>
          <a:xfrm rot="-170103">
            <a:off x="1243013" y="12779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155" name="文本框 38"/>
          <p:cNvSpPr txBox="1"/>
          <p:nvPr/>
        </p:nvSpPr>
        <p:spPr>
          <a:xfrm rot="1029897">
            <a:off x="1338263" y="16843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156" name="文本框 45"/>
          <p:cNvSpPr txBox="1"/>
          <p:nvPr/>
        </p:nvSpPr>
        <p:spPr>
          <a:xfrm rot="-1380000">
            <a:off x="2117725" y="11461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157" name="文本框 46"/>
          <p:cNvSpPr txBox="1"/>
          <p:nvPr/>
        </p:nvSpPr>
        <p:spPr>
          <a:xfrm rot="-1380000">
            <a:off x="2687638" y="13160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158" name="文本框 47"/>
          <p:cNvSpPr txBox="1"/>
          <p:nvPr/>
        </p:nvSpPr>
        <p:spPr>
          <a:xfrm rot="-180000">
            <a:off x="2416175" y="1879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159" name="文本框 49"/>
          <p:cNvSpPr txBox="1"/>
          <p:nvPr/>
        </p:nvSpPr>
        <p:spPr>
          <a:xfrm rot="-1380000">
            <a:off x="3276600" y="15382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160" name="文本框 50"/>
          <p:cNvSpPr txBox="1"/>
          <p:nvPr/>
        </p:nvSpPr>
        <p:spPr>
          <a:xfrm rot="-1380000">
            <a:off x="2849563" y="211931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161" name="文本框 51"/>
          <p:cNvSpPr txBox="1"/>
          <p:nvPr/>
        </p:nvSpPr>
        <p:spPr>
          <a:xfrm rot="-1380000">
            <a:off x="3484563" y="22558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162" name="文本框 32"/>
          <p:cNvSpPr txBox="1"/>
          <p:nvPr/>
        </p:nvSpPr>
        <p:spPr>
          <a:xfrm rot="1209897">
            <a:off x="5114925" y="35385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163" name="文本框 34"/>
          <p:cNvSpPr txBox="1"/>
          <p:nvPr/>
        </p:nvSpPr>
        <p:spPr>
          <a:xfrm rot="-1030866">
            <a:off x="6313488" y="3894138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164" name="文本框 36"/>
          <p:cNvSpPr txBox="1"/>
          <p:nvPr/>
        </p:nvSpPr>
        <p:spPr>
          <a:xfrm rot="368503">
            <a:off x="5773738" y="28590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165" name="文本框 37"/>
          <p:cNvSpPr txBox="1"/>
          <p:nvPr/>
        </p:nvSpPr>
        <p:spPr>
          <a:xfrm rot="829244">
            <a:off x="5284788" y="397351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166" name="文本框 45"/>
          <p:cNvSpPr txBox="1"/>
          <p:nvPr/>
        </p:nvSpPr>
        <p:spPr>
          <a:xfrm rot="-4502722">
            <a:off x="6778625" y="250031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167" name="文本框 46"/>
          <p:cNvSpPr txBox="1"/>
          <p:nvPr/>
        </p:nvSpPr>
        <p:spPr>
          <a:xfrm rot="2702238">
            <a:off x="7567613" y="30622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168" name="文本框 47"/>
          <p:cNvSpPr txBox="1"/>
          <p:nvPr/>
        </p:nvSpPr>
        <p:spPr>
          <a:xfrm rot="-3456638">
            <a:off x="6743700" y="3403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169" name="文本框 49"/>
          <p:cNvSpPr txBox="1"/>
          <p:nvPr/>
        </p:nvSpPr>
        <p:spPr>
          <a:xfrm rot="-3180423">
            <a:off x="1963738" y="23241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170" name="文本框 50"/>
          <p:cNvSpPr txBox="1"/>
          <p:nvPr/>
        </p:nvSpPr>
        <p:spPr>
          <a:xfrm rot="-3640556">
            <a:off x="7239000" y="35909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171" name="文本框 51"/>
          <p:cNvSpPr txBox="1"/>
          <p:nvPr/>
        </p:nvSpPr>
        <p:spPr>
          <a:xfrm rot="1549510">
            <a:off x="7754938" y="21748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172" name="文本框 32"/>
          <p:cNvSpPr txBox="1"/>
          <p:nvPr/>
        </p:nvSpPr>
        <p:spPr>
          <a:xfrm rot="4190103">
            <a:off x="4287838" y="25066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173" name="文本框 34"/>
          <p:cNvSpPr txBox="1"/>
          <p:nvPr/>
        </p:nvSpPr>
        <p:spPr>
          <a:xfrm rot="8340000">
            <a:off x="4922838" y="3138488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174" name="文本框 36"/>
          <p:cNvSpPr txBox="1"/>
          <p:nvPr/>
        </p:nvSpPr>
        <p:spPr>
          <a:xfrm rot="-1160763">
            <a:off x="5773738" y="175101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175" name="文本框 37"/>
          <p:cNvSpPr txBox="1"/>
          <p:nvPr/>
        </p:nvSpPr>
        <p:spPr>
          <a:xfrm rot="39237">
            <a:off x="5649913" y="22733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176" name="文本框 45"/>
          <p:cNvSpPr txBox="1"/>
          <p:nvPr/>
        </p:nvSpPr>
        <p:spPr>
          <a:xfrm rot="-1160763">
            <a:off x="6334125" y="17732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177" name="文本框 46"/>
          <p:cNvSpPr txBox="1"/>
          <p:nvPr/>
        </p:nvSpPr>
        <p:spPr>
          <a:xfrm rot="-1160763">
            <a:off x="6704013" y="198755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178" name="文本框 47"/>
          <p:cNvSpPr txBox="1"/>
          <p:nvPr/>
        </p:nvSpPr>
        <p:spPr>
          <a:xfrm rot="39237">
            <a:off x="7185025" y="245745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179" name="文本框 49"/>
          <p:cNvSpPr txBox="1"/>
          <p:nvPr/>
        </p:nvSpPr>
        <p:spPr>
          <a:xfrm rot="-1160763">
            <a:off x="7038975" y="21590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180" name="文本框 50"/>
          <p:cNvSpPr txBox="1"/>
          <p:nvPr/>
        </p:nvSpPr>
        <p:spPr>
          <a:xfrm rot="-1160763">
            <a:off x="7488238" y="19335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181" name="文本框 51"/>
          <p:cNvSpPr txBox="1"/>
          <p:nvPr/>
        </p:nvSpPr>
        <p:spPr>
          <a:xfrm rot="-1160763">
            <a:off x="7289800" y="27940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182" name="文本框 32"/>
          <p:cNvSpPr txBox="1"/>
          <p:nvPr/>
        </p:nvSpPr>
        <p:spPr>
          <a:xfrm rot="4190103">
            <a:off x="2765425" y="33401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183" name="文本框 34"/>
          <p:cNvSpPr txBox="1"/>
          <p:nvPr/>
        </p:nvSpPr>
        <p:spPr>
          <a:xfrm rot="8340000">
            <a:off x="3924300" y="2816225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184" name="文本框 36"/>
          <p:cNvSpPr txBox="1"/>
          <p:nvPr/>
        </p:nvSpPr>
        <p:spPr>
          <a:xfrm rot="2810103">
            <a:off x="3813175" y="17351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185" name="文本框 37"/>
          <p:cNvSpPr txBox="1"/>
          <p:nvPr/>
        </p:nvSpPr>
        <p:spPr>
          <a:xfrm rot="4010103">
            <a:off x="3813175" y="227806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186" name="文本框 45"/>
          <p:cNvSpPr txBox="1"/>
          <p:nvPr/>
        </p:nvSpPr>
        <p:spPr>
          <a:xfrm rot="2810103">
            <a:off x="4373563" y="17573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187" name="文本框 46"/>
          <p:cNvSpPr txBox="1"/>
          <p:nvPr/>
        </p:nvSpPr>
        <p:spPr>
          <a:xfrm rot="2810103">
            <a:off x="4743450" y="19716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188" name="文本框 47"/>
          <p:cNvSpPr txBox="1"/>
          <p:nvPr/>
        </p:nvSpPr>
        <p:spPr>
          <a:xfrm rot="4010103">
            <a:off x="4743450" y="2514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189" name="文本框 49"/>
          <p:cNvSpPr txBox="1"/>
          <p:nvPr/>
        </p:nvSpPr>
        <p:spPr>
          <a:xfrm rot="-1160763">
            <a:off x="6224588" y="25447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190" name="文本框 50"/>
          <p:cNvSpPr txBox="1"/>
          <p:nvPr/>
        </p:nvSpPr>
        <p:spPr>
          <a:xfrm rot="4020000">
            <a:off x="5218113" y="26304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191" name="文本框 51"/>
          <p:cNvSpPr txBox="1"/>
          <p:nvPr/>
        </p:nvSpPr>
        <p:spPr>
          <a:xfrm rot="-1160763">
            <a:off x="5599113" y="321945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192" name="文本框 32"/>
          <p:cNvSpPr txBox="1"/>
          <p:nvPr/>
        </p:nvSpPr>
        <p:spPr>
          <a:xfrm rot="5400000">
            <a:off x="1141413" y="32289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193" name="文本框 34"/>
          <p:cNvSpPr txBox="1"/>
          <p:nvPr/>
        </p:nvSpPr>
        <p:spPr>
          <a:xfrm rot="8340000">
            <a:off x="1881188" y="3552825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194" name="文本框 36"/>
          <p:cNvSpPr txBox="1"/>
          <p:nvPr/>
        </p:nvSpPr>
        <p:spPr>
          <a:xfrm rot="2810103">
            <a:off x="1862138" y="27320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195" name="文本框 37"/>
          <p:cNvSpPr txBox="1"/>
          <p:nvPr/>
        </p:nvSpPr>
        <p:spPr>
          <a:xfrm rot="5220000">
            <a:off x="2297113" y="30146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196" name="文本框 45"/>
          <p:cNvSpPr txBox="1"/>
          <p:nvPr/>
        </p:nvSpPr>
        <p:spPr>
          <a:xfrm rot="2810103">
            <a:off x="2809875" y="27463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197" name="文本框 46"/>
          <p:cNvSpPr txBox="1"/>
          <p:nvPr/>
        </p:nvSpPr>
        <p:spPr>
          <a:xfrm rot="4020000">
            <a:off x="700088" y="19637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198" name="文本框 47"/>
          <p:cNvSpPr txBox="1"/>
          <p:nvPr/>
        </p:nvSpPr>
        <p:spPr>
          <a:xfrm rot="5220000">
            <a:off x="701675" y="28971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199" name="文本框 49"/>
          <p:cNvSpPr txBox="1"/>
          <p:nvPr/>
        </p:nvSpPr>
        <p:spPr>
          <a:xfrm rot="4020000">
            <a:off x="2463800" y="374015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200" name="文本框 50"/>
          <p:cNvSpPr txBox="1"/>
          <p:nvPr/>
        </p:nvSpPr>
        <p:spPr>
          <a:xfrm rot="4020000">
            <a:off x="3702050" y="33670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201" name="文本框 51"/>
          <p:cNvSpPr txBox="1"/>
          <p:nvPr/>
        </p:nvSpPr>
        <p:spPr>
          <a:xfrm rot="4020000">
            <a:off x="4071938" y="35814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202" name="文本框 32"/>
          <p:cNvSpPr txBox="1"/>
          <p:nvPr/>
        </p:nvSpPr>
        <p:spPr>
          <a:xfrm rot="-880739">
            <a:off x="514350" y="2514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203" name="文本框 34"/>
          <p:cNvSpPr txBox="1"/>
          <p:nvPr/>
        </p:nvSpPr>
        <p:spPr>
          <a:xfrm rot="8340000">
            <a:off x="1254125" y="2592388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204" name="文本框 36"/>
          <p:cNvSpPr txBox="1"/>
          <p:nvPr/>
        </p:nvSpPr>
        <p:spPr>
          <a:xfrm rot="4020000">
            <a:off x="1670050" y="15113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205" name="文本框 37"/>
          <p:cNvSpPr txBox="1"/>
          <p:nvPr/>
        </p:nvSpPr>
        <p:spPr>
          <a:xfrm rot="5220000">
            <a:off x="1670050" y="20542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206" name="文本框 45"/>
          <p:cNvSpPr txBox="1"/>
          <p:nvPr/>
        </p:nvSpPr>
        <p:spPr>
          <a:xfrm rot="2810103">
            <a:off x="2230438" y="153352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207" name="文本框 46"/>
          <p:cNvSpPr txBox="1"/>
          <p:nvPr/>
        </p:nvSpPr>
        <p:spPr>
          <a:xfrm rot="2810103">
            <a:off x="2600325" y="17478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208" name="文本框 47"/>
          <p:cNvSpPr txBox="1"/>
          <p:nvPr/>
        </p:nvSpPr>
        <p:spPr>
          <a:xfrm rot="4010103">
            <a:off x="2328863" y="23129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209" name="文本框 49"/>
          <p:cNvSpPr txBox="1"/>
          <p:nvPr/>
        </p:nvSpPr>
        <p:spPr>
          <a:xfrm rot="2810103">
            <a:off x="3187700" y="19716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210" name="文本框 50"/>
          <p:cNvSpPr txBox="1"/>
          <p:nvPr/>
        </p:nvSpPr>
        <p:spPr>
          <a:xfrm rot="2810103">
            <a:off x="3074988" y="240665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211" name="文本框 51"/>
          <p:cNvSpPr txBox="1"/>
          <p:nvPr/>
        </p:nvSpPr>
        <p:spPr>
          <a:xfrm rot="2810103">
            <a:off x="3444875" y="262096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212" name="文本框 32"/>
          <p:cNvSpPr txBox="1"/>
          <p:nvPr/>
        </p:nvSpPr>
        <p:spPr>
          <a:xfrm rot="5400000">
            <a:off x="4751388" y="36830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213" name="文本框 34"/>
          <p:cNvSpPr txBox="1"/>
          <p:nvPr/>
        </p:nvSpPr>
        <p:spPr>
          <a:xfrm rot="3159237">
            <a:off x="5819775" y="4006850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214" name="文本框 36"/>
          <p:cNvSpPr txBox="1"/>
          <p:nvPr/>
        </p:nvSpPr>
        <p:spPr>
          <a:xfrm rot="-1160763">
            <a:off x="6237288" y="29257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215" name="文本框 37"/>
          <p:cNvSpPr txBox="1"/>
          <p:nvPr/>
        </p:nvSpPr>
        <p:spPr>
          <a:xfrm rot="39237">
            <a:off x="6237288" y="34686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216" name="文本框 45"/>
          <p:cNvSpPr txBox="1"/>
          <p:nvPr/>
        </p:nvSpPr>
        <p:spPr>
          <a:xfrm rot="-1160763">
            <a:off x="6797675" y="29479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217" name="文本框 46"/>
          <p:cNvSpPr txBox="1"/>
          <p:nvPr/>
        </p:nvSpPr>
        <p:spPr>
          <a:xfrm rot="-1160763">
            <a:off x="7167563" y="31623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218" name="文本框 47"/>
          <p:cNvSpPr txBox="1"/>
          <p:nvPr/>
        </p:nvSpPr>
        <p:spPr>
          <a:xfrm rot="39237">
            <a:off x="6854825" y="37306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219" name="文本框 49"/>
          <p:cNvSpPr txBox="1"/>
          <p:nvPr/>
        </p:nvSpPr>
        <p:spPr>
          <a:xfrm rot="-1160763">
            <a:off x="7688263" y="345281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220" name="文本框 50"/>
          <p:cNvSpPr txBox="1"/>
          <p:nvPr/>
        </p:nvSpPr>
        <p:spPr>
          <a:xfrm rot="-1160763">
            <a:off x="7642225" y="382111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5221" name="文本框 51"/>
          <p:cNvSpPr txBox="1"/>
          <p:nvPr/>
        </p:nvSpPr>
        <p:spPr>
          <a:xfrm rot="-1160763">
            <a:off x="6780213" y="11461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grpSp>
        <p:nvGrpSpPr>
          <p:cNvPr id="5222" name="组合 2"/>
          <p:cNvGrpSpPr/>
          <p:nvPr/>
        </p:nvGrpSpPr>
        <p:grpSpPr>
          <a:xfrm>
            <a:off x="161925" y="114300"/>
            <a:ext cx="2446338" cy="923925"/>
            <a:chOff x="0" y="0"/>
            <a:chExt cx="3038475" cy="1011238"/>
          </a:xfrm>
        </p:grpSpPr>
        <p:pic>
          <p:nvPicPr>
            <p:cNvPr id="5224" name="图片 1"/>
            <p:cNvPicPr>
              <a:picLocks noChangeAspect="1"/>
            </p:cNvPicPr>
            <p:nvPr/>
          </p:nvPicPr>
          <p:blipFill>
            <a:blip r:embed="rId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0" y="0"/>
              <a:ext cx="3038475" cy="101123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5225" name="圆角矩形 2"/>
            <p:cNvSpPr/>
            <p:nvPr/>
          </p:nvSpPr>
          <p:spPr>
            <a:xfrm>
              <a:off x="330200" y="257175"/>
              <a:ext cx="2376488" cy="754063"/>
            </a:xfrm>
            <a:prstGeom prst="roundRect">
              <a:avLst>
                <a:gd name="adj" fmla="val 6394"/>
              </a:avLst>
            </a:prstGeom>
            <a:noFill/>
            <a:ln w="28575">
              <a:noFill/>
            </a:ln>
          </p:spPr>
          <p:txBody>
            <a:bodyPr lIns="91438" tIns="45719" rIns="91438" bIns="45719" anchor="ctr" anchorCtr="0"/>
            <a:p>
              <a:pPr eaLnBrk="1" hangingPunct="1"/>
              <a:r>
                <a:rPr lang="zh-CN" altLang="en-US" sz="3200" b="1" dirty="0">
                  <a:solidFill>
                    <a:srgbClr val="3366FF"/>
                  </a:solidFill>
                  <a:latin typeface="Franklin Gothic Medium" panose="020B0603020102020204" pitchFamily="34" charset="0"/>
                  <a:ea typeface="黑体" panose="02010609060101010101" pitchFamily="49" charset="-122"/>
                </a:rPr>
                <a:t>学习目标</a:t>
              </a:r>
              <a:endParaRPr lang="zh-CN" altLang="en-US" sz="3200" b="1" dirty="0">
                <a:solidFill>
                  <a:srgbClr val="3366FF"/>
                </a:solidFill>
                <a:latin typeface="Franklin Gothic Medium" panose="020B0603020102020204" pitchFamily="34" charset="0"/>
                <a:ea typeface="黑体" panose="02010609060101010101" pitchFamily="49" charset="-122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611188" y="1273175"/>
            <a:ext cx="8174037" cy="27543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50000"/>
              </a:lnSpc>
            </a:pPr>
            <a:r>
              <a:rPr lang="en-US" altLang="zh-CN" sz="3000" b="1" dirty="0"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3000" b="1" dirty="0">
                <a:latin typeface="楷体" panose="02010609060101010101" pitchFamily="49" charset="-122"/>
                <a:ea typeface="楷体" panose="02010609060101010101" pitchFamily="49" charset="-122"/>
              </a:rPr>
              <a:t>理解写作中观点明确的意义与基本要求。</a:t>
            </a:r>
            <a:endParaRPr lang="en-US" altLang="zh-CN" sz="3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3000" b="1" dirty="0"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3000" b="1" dirty="0">
                <a:latin typeface="楷体" panose="02010609060101010101" pitchFamily="49" charset="-122"/>
                <a:ea typeface="楷体" panose="02010609060101010101" pitchFamily="49" charset="-122"/>
              </a:rPr>
              <a:t>掌握概括并明确表达自己观点的方法与技巧。</a:t>
            </a:r>
            <a:endParaRPr lang="en-US" altLang="zh-CN" sz="3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3000" b="1" dirty="0">
                <a:latin typeface="楷体" panose="02010609060101010101" pitchFamily="49" charset="-122"/>
                <a:ea typeface="楷体" panose="02010609060101010101" pitchFamily="49" charset="-122"/>
              </a:rPr>
              <a:t>3.</a:t>
            </a:r>
            <a:r>
              <a:rPr lang="zh-CN" altLang="en-US" sz="3000" b="1" dirty="0">
                <a:latin typeface="楷体" panose="02010609060101010101" pitchFamily="49" charset="-122"/>
                <a:ea typeface="楷体" panose="02010609060101010101" pitchFamily="49" charset="-122"/>
              </a:rPr>
              <a:t>在生活实践中，训练自己的概括能力与口头表达能力，力求简洁凝练。</a:t>
            </a:r>
            <a:endParaRPr lang="zh-CN" altLang="en-US" sz="3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0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charRg st="0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21" end="4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charRg st="21" end="4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44" end="7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charRg st="44" end="7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6146" name="组合 2"/>
          <p:cNvGrpSpPr/>
          <p:nvPr/>
        </p:nvGrpSpPr>
        <p:grpSpPr>
          <a:xfrm>
            <a:off x="161925" y="114300"/>
            <a:ext cx="2446338" cy="923925"/>
            <a:chOff x="0" y="0"/>
            <a:chExt cx="3038475" cy="1011238"/>
          </a:xfrm>
        </p:grpSpPr>
        <p:pic>
          <p:nvPicPr>
            <p:cNvPr id="6148" name="图片 1"/>
            <p:cNvPicPr>
              <a:picLocks noChangeAspect="1"/>
            </p:cNvPicPr>
            <p:nvPr/>
          </p:nvPicPr>
          <p:blipFill>
            <a:blip r:embed="rId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0" y="0"/>
              <a:ext cx="3038475" cy="101123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6149" name="圆角矩形 2"/>
            <p:cNvSpPr/>
            <p:nvPr/>
          </p:nvSpPr>
          <p:spPr>
            <a:xfrm>
              <a:off x="330200" y="257175"/>
              <a:ext cx="2376488" cy="754063"/>
            </a:xfrm>
            <a:prstGeom prst="roundRect">
              <a:avLst>
                <a:gd name="adj" fmla="val 6394"/>
              </a:avLst>
            </a:prstGeom>
            <a:noFill/>
            <a:ln w="28575">
              <a:noFill/>
            </a:ln>
          </p:spPr>
          <p:txBody>
            <a:bodyPr lIns="91438" tIns="45719" rIns="91438" bIns="45719" anchor="ctr" anchorCtr="0"/>
            <a:p>
              <a:pPr eaLnBrk="1" hangingPunct="1"/>
              <a:r>
                <a:rPr lang="zh-CN" altLang="en-US" sz="3200" b="1" dirty="0">
                  <a:solidFill>
                    <a:srgbClr val="3366FF"/>
                  </a:solidFill>
                  <a:latin typeface="Franklin Gothic Medium" panose="020B0603020102020204" pitchFamily="34" charset="0"/>
                  <a:ea typeface="黑体" panose="02010609060101010101" pitchFamily="49" charset="-122"/>
                </a:rPr>
                <a:t>文体展示</a:t>
              </a:r>
              <a:endParaRPr lang="zh-CN" altLang="en-US" sz="3200" b="1" dirty="0">
                <a:solidFill>
                  <a:srgbClr val="3366FF"/>
                </a:solidFill>
                <a:latin typeface="Franklin Gothic Medium" panose="020B0603020102020204" pitchFamily="34" charset="0"/>
                <a:ea typeface="黑体" panose="02010609060101010101" pitchFamily="49" charset="-122"/>
              </a:endParaRPr>
            </a:p>
          </p:txBody>
        </p:sp>
      </p:grpSp>
      <p:sp>
        <p:nvSpPr>
          <p:cNvPr id="6147" name="矩形 1"/>
          <p:cNvSpPr/>
          <p:nvPr/>
        </p:nvSpPr>
        <p:spPr>
          <a:xfrm>
            <a:off x="547688" y="1203325"/>
            <a:ext cx="8069262" cy="33432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20000"/>
              </a:lnSpc>
            </a:pPr>
            <a:r>
              <a:rPr lang="zh-CN" altLang="en-US" sz="3000" b="1" dirty="0">
                <a:latin typeface="楷体" panose="02010609060101010101" pitchFamily="49" charset="-122"/>
                <a:ea typeface="楷体" panose="02010609060101010101" pitchFamily="49" charset="-122"/>
              </a:rPr>
              <a:t>    一、好奇，指的是对未知发生兴趣，感到新奇。有人对宇宙的奥秘感到好奇，于是着迷地仰望天空。观察探究；有人对“小人国”的故事感到好奇，于是反复阅读</a:t>
            </a:r>
            <a:r>
              <a:rPr lang="en-US" altLang="zh-CN" sz="3000" b="1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3000" b="1" dirty="0">
                <a:latin typeface="楷体" panose="02010609060101010101" pitchFamily="49" charset="-122"/>
                <a:ea typeface="楷体" panose="02010609060101010101" pitchFamily="49" charset="-122"/>
              </a:rPr>
              <a:t>格列佛游记</a:t>
            </a:r>
            <a:r>
              <a:rPr lang="en-US" altLang="zh-CN" sz="3000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3000" b="1" dirty="0">
                <a:latin typeface="楷体" panose="02010609060101010101" pitchFamily="49" charset="-122"/>
                <a:ea typeface="楷体" panose="02010609060101010101" pitchFamily="49" charset="-122"/>
              </a:rPr>
              <a:t>；有人对周围事物的变化感到好奇，于是去追寻这变化的原因</a:t>
            </a:r>
            <a:r>
              <a:rPr lang="en-US" altLang="zh-CN" sz="3000" b="1" dirty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zh-CN" altLang="en-US" sz="3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70" name="文本框 32"/>
          <p:cNvSpPr txBox="1"/>
          <p:nvPr/>
        </p:nvSpPr>
        <p:spPr>
          <a:xfrm>
            <a:off x="4475163" y="2925763"/>
            <a:ext cx="504825" cy="1698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en-US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171" name="文本框 34"/>
          <p:cNvSpPr txBox="1"/>
          <p:nvPr/>
        </p:nvSpPr>
        <p:spPr>
          <a:xfrm rot="-280097">
            <a:off x="3433763" y="1228725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172" name="文本框 36"/>
          <p:cNvSpPr txBox="1"/>
          <p:nvPr/>
        </p:nvSpPr>
        <p:spPr>
          <a:xfrm rot="-5350866">
            <a:off x="5861050" y="13160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173" name="文本框 37"/>
          <p:cNvSpPr txBox="1"/>
          <p:nvPr/>
        </p:nvSpPr>
        <p:spPr>
          <a:xfrm rot="-4150866">
            <a:off x="5330825" y="17240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174" name="文本框 45"/>
          <p:cNvSpPr txBox="1"/>
          <p:nvPr/>
        </p:nvSpPr>
        <p:spPr>
          <a:xfrm rot="-5350866">
            <a:off x="6421438" y="13382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175" name="文本框 46"/>
          <p:cNvSpPr txBox="1"/>
          <p:nvPr/>
        </p:nvSpPr>
        <p:spPr>
          <a:xfrm rot="-424911">
            <a:off x="7067550" y="15700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176" name="文本框 47"/>
          <p:cNvSpPr txBox="1"/>
          <p:nvPr/>
        </p:nvSpPr>
        <p:spPr>
          <a:xfrm rot="-4150866">
            <a:off x="7654925" y="24987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177" name="文本框 49"/>
          <p:cNvSpPr txBox="1"/>
          <p:nvPr/>
        </p:nvSpPr>
        <p:spPr>
          <a:xfrm rot="657351">
            <a:off x="5448300" y="13350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178" name="文本框 50"/>
          <p:cNvSpPr txBox="1"/>
          <p:nvPr/>
        </p:nvSpPr>
        <p:spPr>
          <a:xfrm rot="1480325">
            <a:off x="7391400" y="1244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179" name="文本框 51"/>
          <p:cNvSpPr txBox="1"/>
          <p:nvPr/>
        </p:nvSpPr>
        <p:spPr>
          <a:xfrm rot="-5350866">
            <a:off x="5980113" y="21764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180" name="文本框 32"/>
          <p:cNvSpPr txBox="1"/>
          <p:nvPr/>
        </p:nvSpPr>
        <p:spPr>
          <a:xfrm>
            <a:off x="3262313" y="3560763"/>
            <a:ext cx="504825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181" name="文本框 34"/>
          <p:cNvSpPr txBox="1"/>
          <p:nvPr/>
        </p:nvSpPr>
        <p:spPr>
          <a:xfrm rot="4149897">
            <a:off x="4464050" y="3498850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182" name="文本框 36"/>
          <p:cNvSpPr txBox="1"/>
          <p:nvPr/>
        </p:nvSpPr>
        <p:spPr>
          <a:xfrm rot="-1380000">
            <a:off x="3900488" y="130175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183" name="文本框 37"/>
          <p:cNvSpPr txBox="1"/>
          <p:nvPr/>
        </p:nvSpPr>
        <p:spPr>
          <a:xfrm rot="-180000">
            <a:off x="4130675" y="20542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184" name="文本框 45"/>
          <p:cNvSpPr txBox="1"/>
          <p:nvPr/>
        </p:nvSpPr>
        <p:spPr>
          <a:xfrm rot="-1380000">
            <a:off x="4460875" y="13239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185" name="文本框 46"/>
          <p:cNvSpPr txBox="1"/>
          <p:nvPr/>
        </p:nvSpPr>
        <p:spPr>
          <a:xfrm rot="-1380000">
            <a:off x="4830763" y="15382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186" name="文本框 47"/>
          <p:cNvSpPr txBox="1"/>
          <p:nvPr/>
        </p:nvSpPr>
        <p:spPr>
          <a:xfrm rot="-180000">
            <a:off x="5064125" y="22352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187" name="文本框 49"/>
          <p:cNvSpPr txBox="1"/>
          <p:nvPr/>
        </p:nvSpPr>
        <p:spPr>
          <a:xfrm rot="-5350866">
            <a:off x="6310313" y="21097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188" name="文本框 50"/>
          <p:cNvSpPr txBox="1"/>
          <p:nvPr/>
        </p:nvSpPr>
        <p:spPr>
          <a:xfrm rot="-170103">
            <a:off x="5589588" y="25908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189" name="文本框 51"/>
          <p:cNvSpPr txBox="1"/>
          <p:nvPr/>
        </p:nvSpPr>
        <p:spPr>
          <a:xfrm rot="-5350866">
            <a:off x="5845175" y="343376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190" name="文本框 32"/>
          <p:cNvSpPr txBox="1"/>
          <p:nvPr/>
        </p:nvSpPr>
        <p:spPr>
          <a:xfrm rot="1209897">
            <a:off x="1500188" y="289242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191" name="文本框 34"/>
          <p:cNvSpPr txBox="1"/>
          <p:nvPr/>
        </p:nvSpPr>
        <p:spPr>
          <a:xfrm rot="4149897">
            <a:off x="2143125" y="3455988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192" name="文本框 36"/>
          <p:cNvSpPr txBox="1"/>
          <p:nvPr/>
        </p:nvSpPr>
        <p:spPr>
          <a:xfrm rot="-1380000">
            <a:off x="1604963" y="32289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193" name="文本框 37"/>
          <p:cNvSpPr txBox="1"/>
          <p:nvPr/>
        </p:nvSpPr>
        <p:spPr>
          <a:xfrm rot="1029897">
            <a:off x="2486025" y="275431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194" name="文本框 45"/>
          <p:cNvSpPr txBox="1"/>
          <p:nvPr/>
        </p:nvSpPr>
        <p:spPr>
          <a:xfrm rot="-1380000">
            <a:off x="3162300" y="31464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195" name="文本框 46"/>
          <p:cNvSpPr txBox="1"/>
          <p:nvPr/>
        </p:nvSpPr>
        <p:spPr>
          <a:xfrm rot="-170103">
            <a:off x="787400" y="153035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196" name="文本框 47"/>
          <p:cNvSpPr txBox="1"/>
          <p:nvPr/>
        </p:nvSpPr>
        <p:spPr>
          <a:xfrm rot="1029897">
            <a:off x="828675" y="34004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197" name="文本框 49"/>
          <p:cNvSpPr txBox="1"/>
          <p:nvPr/>
        </p:nvSpPr>
        <p:spPr>
          <a:xfrm rot="-170103">
            <a:off x="3009900" y="38369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198" name="文本框 50"/>
          <p:cNvSpPr txBox="1"/>
          <p:nvPr/>
        </p:nvSpPr>
        <p:spPr>
          <a:xfrm rot="-170103">
            <a:off x="4157663" y="31702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199" name="文本框 51"/>
          <p:cNvSpPr txBox="1"/>
          <p:nvPr/>
        </p:nvSpPr>
        <p:spPr>
          <a:xfrm rot="-170103">
            <a:off x="4324350" y="392906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200" name="文本框 32"/>
          <p:cNvSpPr txBox="1"/>
          <p:nvPr/>
        </p:nvSpPr>
        <p:spPr>
          <a:xfrm rot="-5070842">
            <a:off x="322263" y="204152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201" name="文本框 34"/>
          <p:cNvSpPr txBox="1"/>
          <p:nvPr/>
        </p:nvSpPr>
        <p:spPr>
          <a:xfrm rot="4149897">
            <a:off x="1339850" y="2159000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202" name="文本框 35"/>
          <p:cNvSpPr txBox="1"/>
          <p:nvPr/>
        </p:nvSpPr>
        <p:spPr>
          <a:xfrm rot="-170103">
            <a:off x="1243013" y="12779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203" name="文本框 36"/>
          <p:cNvSpPr txBox="1"/>
          <p:nvPr/>
        </p:nvSpPr>
        <p:spPr>
          <a:xfrm rot="1029897">
            <a:off x="1338263" y="16843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204" name="文本框 45"/>
          <p:cNvSpPr txBox="1"/>
          <p:nvPr/>
        </p:nvSpPr>
        <p:spPr>
          <a:xfrm rot="-1380000">
            <a:off x="2117725" y="11461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205" name="文本框 46"/>
          <p:cNvSpPr txBox="1"/>
          <p:nvPr/>
        </p:nvSpPr>
        <p:spPr>
          <a:xfrm rot="-1380000">
            <a:off x="2687638" y="13160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206" name="文本框 47"/>
          <p:cNvSpPr txBox="1"/>
          <p:nvPr/>
        </p:nvSpPr>
        <p:spPr>
          <a:xfrm rot="-180000">
            <a:off x="2416175" y="1879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207" name="文本框 49"/>
          <p:cNvSpPr txBox="1"/>
          <p:nvPr/>
        </p:nvSpPr>
        <p:spPr>
          <a:xfrm rot="-1380000">
            <a:off x="3276600" y="15382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208" name="文本框 50"/>
          <p:cNvSpPr txBox="1"/>
          <p:nvPr/>
        </p:nvSpPr>
        <p:spPr>
          <a:xfrm rot="-1380000">
            <a:off x="2849563" y="211931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209" name="文本框 51"/>
          <p:cNvSpPr txBox="1"/>
          <p:nvPr/>
        </p:nvSpPr>
        <p:spPr>
          <a:xfrm rot="-1380000">
            <a:off x="3484563" y="22558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210" name="文本框 32"/>
          <p:cNvSpPr txBox="1"/>
          <p:nvPr/>
        </p:nvSpPr>
        <p:spPr>
          <a:xfrm rot="1209897">
            <a:off x="5114925" y="35385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211" name="文本框 34"/>
          <p:cNvSpPr txBox="1"/>
          <p:nvPr/>
        </p:nvSpPr>
        <p:spPr>
          <a:xfrm rot="-1030866">
            <a:off x="6313488" y="3894138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212" name="文本框 36"/>
          <p:cNvSpPr txBox="1"/>
          <p:nvPr/>
        </p:nvSpPr>
        <p:spPr>
          <a:xfrm rot="368503">
            <a:off x="5773738" y="28590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213" name="文本框 37"/>
          <p:cNvSpPr txBox="1"/>
          <p:nvPr/>
        </p:nvSpPr>
        <p:spPr>
          <a:xfrm rot="829244">
            <a:off x="5284788" y="397351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214" name="文本框 45"/>
          <p:cNvSpPr txBox="1"/>
          <p:nvPr/>
        </p:nvSpPr>
        <p:spPr>
          <a:xfrm rot="-4502722">
            <a:off x="6778625" y="250031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215" name="文本框 46"/>
          <p:cNvSpPr txBox="1"/>
          <p:nvPr/>
        </p:nvSpPr>
        <p:spPr>
          <a:xfrm rot="2702238">
            <a:off x="7567613" y="30622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216" name="文本框 47"/>
          <p:cNvSpPr txBox="1"/>
          <p:nvPr/>
        </p:nvSpPr>
        <p:spPr>
          <a:xfrm rot="-3456638">
            <a:off x="6743700" y="3403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217" name="文本框 49"/>
          <p:cNvSpPr txBox="1"/>
          <p:nvPr/>
        </p:nvSpPr>
        <p:spPr>
          <a:xfrm rot="-3180423">
            <a:off x="1963738" y="23241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218" name="文本框 50"/>
          <p:cNvSpPr txBox="1"/>
          <p:nvPr/>
        </p:nvSpPr>
        <p:spPr>
          <a:xfrm rot="-3640556">
            <a:off x="7239000" y="35909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219" name="文本框 51"/>
          <p:cNvSpPr txBox="1"/>
          <p:nvPr/>
        </p:nvSpPr>
        <p:spPr>
          <a:xfrm rot="1549510">
            <a:off x="7754938" y="21748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220" name="文本框 32"/>
          <p:cNvSpPr txBox="1"/>
          <p:nvPr/>
        </p:nvSpPr>
        <p:spPr>
          <a:xfrm rot="4190103">
            <a:off x="4287838" y="25066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221" name="文本框 34"/>
          <p:cNvSpPr txBox="1"/>
          <p:nvPr/>
        </p:nvSpPr>
        <p:spPr>
          <a:xfrm rot="8340000">
            <a:off x="4922838" y="3138488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222" name="文本框 36"/>
          <p:cNvSpPr txBox="1"/>
          <p:nvPr/>
        </p:nvSpPr>
        <p:spPr>
          <a:xfrm rot="-1160763">
            <a:off x="5773738" y="175101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223" name="文本框 37"/>
          <p:cNvSpPr txBox="1"/>
          <p:nvPr/>
        </p:nvSpPr>
        <p:spPr>
          <a:xfrm rot="39237">
            <a:off x="5649913" y="22733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224" name="文本框 45"/>
          <p:cNvSpPr txBox="1"/>
          <p:nvPr/>
        </p:nvSpPr>
        <p:spPr>
          <a:xfrm rot="-1160763">
            <a:off x="6334125" y="17732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225" name="文本框 46"/>
          <p:cNvSpPr txBox="1"/>
          <p:nvPr/>
        </p:nvSpPr>
        <p:spPr>
          <a:xfrm rot="-1160763">
            <a:off x="6704013" y="198755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226" name="文本框 47"/>
          <p:cNvSpPr txBox="1"/>
          <p:nvPr/>
        </p:nvSpPr>
        <p:spPr>
          <a:xfrm rot="39237">
            <a:off x="7185025" y="245745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227" name="文本框 49"/>
          <p:cNvSpPr txBox="1"/>
          <p:nvPr/>
        </p:nvSpPr>
        <p:spPr>
          <a:xfrm rot="-1160763">
            <a:off x="7038975" y="21590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228" name="文本框 50"/>
          <p:cNvSpPr txBox="1"/>
          <p:nvPr/>
        </p:nvSpPr>
        <p:spPr>
          <a:xfrm rot="-1160763">
            <a:off x="7488238" y="19335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229" name="文本框 51"/>
          <p:cNvSpPr txBox="1"/>
          <p:nvPr/>
        </p:nvSpPr>
        <p:spPr>
          <a:xfrm rot="-1160763">
            <a:off x="7289800" y="27940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230" name="文本框 32"/>
          <p:cNvSpPr txBox="1"/>
          <p:nvPr/>
        </p:nvSpPr>
        <p:spPr>
          <a:xfrm rot="4190103">
            <a:off x="2765425" y="33401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231" name="文本框 34"/>
          <p:cNvSpPr txBox="1"/>
          <p:nvPr/>
        </p:nvSpPr>
        <p:spPr>
          <a:xfrm rot="8340000">
            <a:off x="3924300" y="2816225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232" name="文本框 36"/>
          <p:cNvSpPr txBox="1"/>
          <p:nvPr/>
        </p:nvSpPr>
        <p:spPr>
          <a:xfrm rot="2810103">
            <a:off x="3813175" y="17351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233" name="文本框 37"/>
          <p:cNvSpPr txBox="1"/>
          <p:nvPr/>
        </p:nvSpPr>
        <p:spPr>
          <a:xfrm rot="4010103">
            <a:off x="3813175" y="227806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234" name="文本框 45"/>
          <p:cNvSpPr txBox="1"/>
          <p:nvPr/>
        </p:nvSpPr>
        <p:spPr>
          <a:xfrm rot="2810103">
            <a:off x="4373563" y="17573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235" name="文本框 46"/>
          <p:cNvSpPr txBox="1"/>
          <p:nvPr/>
        </p:nvSpPr>
        <p:spPr>
          <a:xfrm rot="2810103">
            <a:off x="4743450" y="19716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236" name="文本框 47"/>
          <p:cNvSpPr txBox="1"/>
          <p:nvPr/>
        </p:nvSpPr>
        <p:spPr>
          <a:xfrm rot="4010103">
            <a:off x="4743450" y="2514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237" name="文本框 49"/>
          <p:cNvSpPr txBox="1"/>
          <p:nvPr/>
        </p:nvSpPr>
        <p:spPr>
          <a:xfrm rot="-1160763">
            <a:off x="6224588" y="25447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238" name="文本框 50"/>
          <p:cNvSpPr txBox="1"/>
          <p:nvPr/>
        </p:nvSpPr>
        <p:spPr>
          <a:xfrm rot="4020000">
            <a:off x="5218113" y="26304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239" name="文本框 51"/>
          <p:cNvSpPr txBox="1"/>
          <p:nvPr/>
        </p:nvSpPr>
        <p:spPr>
          <a:xfrm rot="-1160763">
            <a:off x="5599113" y="321945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240" name="文本框 32"/>
          <p:cNvSpPr txBox="1"/>
          <p:nvPr/>
        </p:nvSpPr>
        <p:spPr>
          <a:xfrm rot="5400000">
            <a:off x="1141413" y="32289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241" name="文本框 34"/>
          <p:cNvSpPr txBox="1"/>
          <p:nvPr/>
        </p:nvSpPr>
        <p:spPr>
          <a:xfrm rot="8340000">
            <a:off x="1881188" y="3552825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242" name="文本框 36"/>
          <p:cNvSpPr txBox="1"/>
          <p:nvPr/>
        </p:nvSpPr>
        <p:spPr>
          <a:xfrm rot="2810103">
            <a:off x="1862138" y="27320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243" name="文本框 37"/>
          <p:cNvSpPr txBox="1"/>
          <p:nvPr/>
        </p:nvSpPr>
        <p:spPr>
          <a:xfrm rot="5220000">
            <a:off x="2297113" y="30146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244" name="文本框 45"/>
          <p:cNvSpPr txBox="1"/>
          <p:nvPr/>
        </p:nvSpPr>
        <p:spPr>
          <a:xfrm rot="2810103">
            <a:off x="2809875" y="27463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245" name="文本框 46"/>
          <p:cNvSpPr txBox="1"/>
          <p:nvPr/>
        </p:nvSpPr>
        <p:spPr>
          <a:xfrm rot="4020000">
            <a:off x="700088" y="19637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246" name="文本框 47"/>
          <p:cNvSpPr txBox="1"/>
          <p:nvPr/>
        </p:nvSpPr>
        <p:spPr>
          <a:xfrm rot="5220000">
            <a:off x="701675" y="28971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247" name="文本框 49"/>
          <p:cNvSpPr txBox="1"/>
          <p:nvPr/>
        </p:nvSpPr>
        <p:spPr>
          <a:xfrm rot="4020000">
            <a:off x="2463800" y="374015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248" name="文本框 50"/>
          <p:cNvSpPr txBox="1"/>
          <p:nvPr/>
        </p:nvSpPr>
        <p:spPr>
          <a:xfrm rot="4020000">
            <a:off x="3702050" y="33670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249" name="文本框 51"/>
          <p:cNvSpPr txBox="1"/>
          <p:nvPr/>
        </p:nvSpPr>
        <p:spPr>
          <a:xfrm rot="4020000">
            <a:off x="4071938" y="35814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250" name="文本框 32"/>
          <p:cNvSpPr txBox="1"/>
          <p:nvPr/>
        </p:nvSpPr>
        <p:spPr>
          <a:xfrm rot="-880739">
            <a:off x="514350" y="2514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251" name="文本框 34"/>
          <p:cNvSpPr txBox="1"/>
          <p:nvPr/>
        </p:nvSpPr>
        <p:spPr>
          <a:xfrm rot="8340000">
            <a:off x="1254125" y="2592388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252" name="文本框 36"/>
          <p:cNvSpPr txBox="1"/>
          <p:nvPr/>
        </p:nvSpPr>
        <p:spPr>
          <a:xfrm rot="4020000">
            <a:off x="1670050" y="15113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253" name="文本框 37"/>
          <p:cNvSpPr txBox="1"/>
          <p:nvPr/>
        </p:nvSpPr>
        <p:spPr>
          <a:xfrm rot="5220000">
            <a:off x="1670050" y="20542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254" name="文本框 45"/>
          <p:cNvSpPr txBox="1"/>
          <p:nvPr/>
        </p:nvSpPr>
        <p:spPr>
          <a:xfrm rot="2810103">
            <a:off x="2230438" y="153352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255" name="文本框 46"/>
          <p:cNvSpPr txBox="1"/>
          <p:nvPr/>
        </p:nvSpPr>
        <p:spPr>
          <a:xfrm rot="2810103">
            <a:off x="2600325" y="17478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256" name="文本框 47"/>
          <p:cNvSpPr txBox="1"/>
          <p:nvPr/>
        </p:nvSpPr>
        <p:spPr>
          <a:xfrm rot="4010103">
            <a:off x="2328863" y="23129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257" name="文本框 49"/>
          <p:cNvSpPr txBox="1"/>
          <p:nvPr/>
        </p:nvSpPr>
        <p:spPr>
          <a:xfrm rot="2810103">
            <a:off x="3187700" y="19716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258" name="文本框 50"/>
          <p:cNvSpPr txBox="1"/>
          <p:nvPr/>
        </p:nvSpPr>
        <p:spPr>
          <a:xfrm rot="2810103">
            <a:off x="3074988" y="240665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259" name="文本框 51"/>
          <p:cNvSpPr txBox="1"/>
          <p:nvPr/>
        </p:nvSpPr>
        <p:spPr>
          <a:xfrm rot="2810103">
            <a:off x="3444875" y="262096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260" name="文本框 32"/>
          <p:cNvSpPr txBox="1"/>
          <p:nvPr/>
        </p:nvSpPr>
        <p:spPr>
          <a:xfrm rot="5400000">
            <a:off x="4751388" y="36830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261" name="文本框 34"/>
          <p:cNvSpPr txBox="1"/>
          <p:nvPr/>
        </p:nvSpPr>
        <p:spPr>
          <a:xfrm rot="3159237">
            <a:off x="5819775" y="4006850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262" name="文本框 36"/>
          <p:cNvSpPr txBox="1"/>
          <p:nvPr/>
        </p:nvSpPr>
        <p:spPr>
          <a:xfrm rot="-1160763">
            <a:off x="6237288" y="29257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263" name="文本框 37"/>
          <p:cNvSpPr txBox="1"/>
          <p:nvPr/>
        </p:nvSpPr>
        <p:spPr>
          <a:xfrm rot="39237">
            <a:off x="6237288" y="34686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264" name="文本框 45"/>
          <p:cNvSpPr txBox="1"/>
          <p:nvPr/>
        </p:nvSpPr>
        <p:spPr>
          <a:xfrm rot="-1160763">
            <a:off x="6797675" y="29479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265" name="文本框 46"/>
          <p:cNvSpPr txBox="1"/>
          <p:nvPr/>
        </p:nvSpPr>
        <p:spPr>
          <a:xfrm rot="-1160763">
            <a:off x="7167563" y="31623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266" name="文本框 47"/>
          <p:cNvSpPr txBox="1"/>
          <p:nvPr/>
        </p:nvSpPr>
        <p:spPr>
          <a:xfrm rot="39237">
            <a:off x="6854825" y="37306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267" name="文本框 49"/>
          <p:cNvSpPr txBox="1"/>
          <p:nvPr/>
        </p:nvSpPr>
        <p:spPr>
          <a:xfrm rot="-1160763">
            <a:off x="7688263" y="345281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268" name="文本框 50"/>
          <p:cNvSpPr txBox="1"/>
          <p:nvPr/>
        </p:nvSpPr>
        <p:spPr>
          <a:xfrm rot="-1160763">
            <a:off x="7642225" y="382111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7269" name="文本框 51"/>
          <p:cNvSpPr txBox="1"/>
          <p:nvPr/>
        </p:nvSpPr>
        <p:spPr>
          <a:xfrm rot="-1160763">
            <a:off x="6780213" y="11461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39750" y="411163"/>
            <a:ext cx="8069263" cy="27892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20000"/>
              </a:lnSpc>
            </a:pPr>
            <a:r>
              <a:rPr lang="zh-CN" altLang="en-US" sz="3000" b="1" dirty="0">
                <a:latin typeface="楷体" panose="02010609060101010101" pitchFamily="49" charset="-122"/>
                <a:ea typeface="楷体" panose="02010609060101010101" pitchFamily="49" charset="-122"/>
              </a:rPr>
              <a:t>    好奇，会促使你发现未知的精彩，会让你的生活更加丰富多彩。阅读下面论及“好奇”的语句，从表达观点是否清楚的角度进行判断、评价，然后选定其中的一个观点，列出你的作文提纲。</a:t>
            </a:r>
            <a:endParaRPr lang="zh-CN" altLang="en-US" sz="3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19125" y="3040063"/>
            <a:ext cx="8201025" cy="16811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20000"/>
              </a:lnSpc>
            </a:pPr>
            <a:r>
              <a:rPr lang="zh-CN" altLang="en-US" sz="3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☉好奇，往往是发现真理的第一步。</a:t>
            </a:r>
            <a:endParaRPr lang="en-US" altLang="zh-CN" sz="30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3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☉好奇，有时被毁灭在所谓规范统一、无个性差异的教育之中。</a:t>
            </a:r>
            <a:endParaRPr lang="zh-CN" altLang="en-US" sz="30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755650" y="871538"/>
            <a:ext cx="7734300" cy="33432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20000"/>
              </a:lnSpc>
            </a:pPr>
            <a:r>
              <a:rPr lang="zh-CN" altLang="en-US" sz="3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☉好奇，有健康与不健康、有价值与无价值之分，还有年龄的差异、性别的差异，当然这些区分和差异不太明显。</a:t>
            </a:r>
            <a:endParaRPr lang="en-US" altLang="zh-CN" sz="30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3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☉好奇，是一种良好的心理状态，引人探究复杂的未知领域，但也会在探究过程中因太执着而迷失自我。</a:t>
            </a:r>
            <a:endParaRPr lang="zh-CN" altLang="en-US" sz="30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250825" y="1203325"/>
            <a:ext cx="8412163" cy="23860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20000"/>
              </a:lnSpc>
            </a:pPr>
            <a:r>
              <a:rPr lang="zh-CN" altLang="en-US" sz="3000" b="1" dirty="0">
                <a:latin typeface="楷体" panose="02010609060101010101" pitchFamily="49" charset="-122"/>
                <a:ea typeface="楷体" panose="02010609060101010101" pitchFamily="49" charset="-122"/>
              </a:rPr>
              <a:t>    二、在第一题的基础上，写一篇议论性文字。</a:t>
            </a:r>
            <a:endParaRPr lang="en-US" altLang="zh-CN" sz="3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spcBef>
                <a:spcPts val="600"/>
              </a:spcBef>
            </a:pPr>
            <a:r>
              <a:rPr lang="zh-CN" altLang="en-US" sz="3000" b="1" dirty="0">
                <a:latin typeface="楷体" panose="02010609060101010101" pitchFamily="49" charset="-122"/>
                <a:ea typeface="楷体" panose="02010609060101010101" pitchFamily="49" charset="-122"/>
              </a:rPr>
              <a:t>    三、青少年应该如何对待时下流行的各种电子游戏？大家认识不一。对此，你有什么看法？自拟题目，写一篇议论性文章。不少于</a:t>
            </a:r>
            <a:r>
              <a:rPr lang="en-US" altLang="zh-CN" sz="3000" b="1" dirty="0">
                <a:latin typeface="楷体" panose="02010609060101010101" pitchFamily="49" charset="-122"/>
                <a:ea typeface="楷体" panose="02010609060101010101" pitchFamily="49" charset="-122"/>
              </a:rPr>
              <a:t>600</a:t>
            </a:r>
            <a:r>
              <a:rPr lang="zh-CN" altLang="en-US" sz="3000" b="1" dirty="0">
                <a:latin typeface="楷体" panose="02010609060101010101" pitchFamily="49" charset="-122"/>
                <a:ea typeface="楷体" panose="02010609060101010101" pitchFamily="49" charset="-122"/>
              </a:rPr>
              <a:t>字。</a:t>
            </a:r>
            <a:endParaRPr lang="zh-CN" altLang="en-US" sz="3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2" name="文本框 32"/>
          <p:cNvSpPr txBox="1"/>
          <p:nvPr/>
        </p:nvSpPr>
        <p:spPr>
          <a:xfrm>
            <a:off x="4475163" y="2925763"/>
            <a:ext cx="504825" cy="1698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en-US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243" name="文本框 34"/>
          <p:cNvSpPr txBox="1"/>
          <p:nvPr/>
        </p:nvSpPr>
        <p:spPr>
          <a:xfrm rot="-280097">
            <a:off x="3433763" y="1228725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244" name="文本框 36"/>
          <p:cNvSpPr txBox="1"/>
          <p:nvPr/>
        </p:nvSpPr>
        <p:spPr>
          <a:xfrm rot="-5350866">
            <a:off x="5861050" y="13160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245" name="文本框 37"/>
          <p:cNvSpPr txBox="1"/>
          <p:nvPr/>
        </p:nvSpPr>
        <p:spPr>
          <a:xfrm rot="-4150866">
            <a:off x="5330825" y="17240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246" name="文本框 45"/>
          <p:cNvSpPr txBox="1"/>
          <p:nvPr/>
        </p:nvSpPr>
        <p:spPr>
          <a:xfrm rot="-5350866">
            <a:off x="6421438" y="13382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247" name="文本框 46"/>
          <p:cNvSpPr txBox="1"/>
          <p:nvPr/>
        </p:nvSpPr>
        <p:spPr>
          <a:xfrm rot="-424911">
            <a:off x="7067550" y="15700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248" name="文本框 47"/>
          <p:cNvSpPr txBox="1"/>
          <p:nvPr/>
        </p:nvSpPr>
        <p:spPr>
          <a:xfrm rot="-4150866">
            <a:off x="7654925" y="24987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249" name="文本框 49"/>
          <p:cNvSpPr txBox="1"/>
          <p:nvPr/>
        </p:nvSpPr>
        <p:spPr>
          <a:xfrm rot="657351">
            <a:off x="5448300" y="13350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250" name="文本框 50"/>
          <p:cNvSpPr txBox="1"/>
          <p:nvPr/>
        </p:nvSpPr>
        <p:spPr>
          <a:xfrm rot="1480325">
            <a:off x="7391400" y="1244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251" name="文本框 51"/>
          <p:cNvSpPr txBox="1"/>
          <p:nvPr/>
        </p:nvSpPr>
        <p:spPr>
          <a:xfrm rot="-5350866">
            <a:off x="5980113" y="21764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252" name="文本框 32"/>
          <p:cNvSpPr txBox="1"/>
          <p:nvPr/>
        </p:nvSpPr>
        <p:spPr>
          <a:xfrm>
            <a:off x="3262313" y="3560763"/>
            <a:ext cx="504825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253" name="文本框 34"/>
          <p:cNvSpPr txBox="1"/>
          <p:nvPr/>
        </p:nvSpPr>
        <p:spPr>
          <a:xfrm rot="4149897">
            <a:off x="4464050" y="3498850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254" name="文本框 36"/>
          <p:cNvSpPr txBox="1"/>
          <p:nvPr/>
        </p:nvSpPr>
        <p:spPr>
          <a:xfrm rot="-1380000">
            <a:off x="3900488" y="130175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255" name="文本框 37"/>
          <p:cNvSpPr txBox="1"/>
          <p:nvPr/>
        </p:nvSpPr>
        <p:spPr>
          <a:xfrm rot="-180000">
            <a:off x="4130675" y="20542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256" name="文本框 45"/>
          <p:cNvSpPr txBox="1"/>
          <p:nvPr/>
        </p:nvSpPr>
        <p:spPr>
          <a:xfrm rot="-1380000">
            <a:off x="4460875" y="13239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257" name="文本框 46"/>
          <p:cNvSpPr txBox="1"/>
          <p:nvPr/>
        </p:nvSpPr>
        <p:spPr>
          <a:xfrm rot="-1380000">
            <a:off x="4830763" y="15382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258" name="文本框 47"/>
          <p:cNvSpPr txBox="1"/>
          <p:nvPr/>
        </p:nvSpPr>
        <p:spPr>
          <a:xfrm rot="-180000">
            <a:off x="5064125" y="22352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259" name="文本框 49"/>
          <p:cNvSpPr txBox="1"/>
          <p:nvPr/>
        </p:nvSpPr>
        <p:spPr>
          <a:xfrm rot="-5350866">
            <a:off x="6310313" y="21097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260" name="文本框 50"/>
          <p:cNvSpPr txBox="1"/>
          <p:nvPr/>
        </p:nvSpPr>
        <p:spPr>
          <a:xfrm rot="-170103">
            <a:off x="5589588" y="25908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261" name="文本框 51"/>
          <p:cNvSpPr txBox="1"/>
          <p:nvPr/>
        </p:nvSpPr>
        <p:spPr>
          <a:xfrm rot="-5350866">
            <a:off x="5845175" y="343376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262" name="文本框 32"/>
          <p:cNvSpPr txBox="1"/>
          <p:nvPr/>
        </p:nvSpPr>
        <p:spPr>
          <a:xfrm rot="1209897">
            <a:off x="1500188" y="289242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263" name="文本框 34"/>
          <p:cNvSpPr txBox="1"/>
          <p:nvPr/>
        </p:nvSpPr>
        <p:spPr>
          <a:xfrm rot="4149897">
            <a:off x="2143125" y="3455988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264" name="文本框 36"/>
          <p:cNvSpPr txBox="1"/>
          <p:nvPr/>
        </p:nvSpPr>
        <p:spPr>
          <a:xfrm rot="-1380000">
            <a:off x="1604963" y="32289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265" name="文本框 37"/>
          <p:cNvSpPr txBox="1"/>
          <p:nvPr/>
        </p:nvSpPr>
        <p:spPr>
          <a:xfrm rot="1029897">
            <a:off x="2486025" y="275431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266" name="文本框 45"/>
          <p:cNvSpPr txBox="1"/>
          <p:nvPr/>
        </p:nvSpPr>
        <p:spPr>
          <a:xfrm rot="-1380000">
            <a:off x="3162300" y="31464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267" name="文本框 46"/>
          <p:cNvSpPr txBox="1"/>
          <p:nvPr/>
        </p:nvSpPr>
        <p:spPr>
          <a:xfrm rot="-170103">
            <a:off x="787400" y="153035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268" name="文本框 47"/>
          <p:cNvSpPr txBox="1"/>
          <p:nvPr/>
        </p:nvSpPr>
        <p:spPr>
          <a:xfrm rot="1029897">
            <a:off x="828675" y="34004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269" name="文本框 49"/>
          <p:cNvSpPr txBox="1"/>
          <p:nvPr/>
        </p:nvSpPr>
        <p:spPr>
          <a:xfrm rot="-170103">
            <a:off x="3009900" y="38369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270" name="文本框 50"/>
          <p:cNvSpPr txBox="1"/>
          <p:nvPr/>
        </p:nvSpPr>
        <p:spPr>
          <a:xfrm rot="-170103">
            <a:off x="4157663" y="31702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271" name="文本框 51"/>
          <p:cNvSpPr txBox="1"/>
          <p:nvPr/>
        </p:nvSpPr>
        <p:spPr>
          <a:xfrm rot="-170103">
            <a:off x="4324350" y="392906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272" name="文本框 32"/>
          <p:cNvSpPr txBox="1"/>
          <p:nvPr/>
        </p:nvSpPr>
        <p:spPr>
          <a:xfrm rot="-5070842">
            <a:off x="322263" y="204152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273" name="文本框 34"/>
          <p:cNvSpPr txBox="1"/>
          <p:nvPr/>
        </p:nvSpPr>
        <p:spPr>
          <a:xfrm rot="4149897">
            <a:off x="1339850" y="2159000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274" name="文本框 37"/>
          <p:cNvSpPr txBox="1"/>
          <p:nvPr/>
        </p:nvSpPr>
        <p:spPr>
          <a:xfrm rot="-170103">
            <a:off x="1243013" y="12779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275" name="文本框 38"/>
          <p:cNvSpPr txBox="1"/>
          <p:nvPr/>
        </p:nvSpPr>
        <p:spPr>
          <a:xfrm rot="1029897">
            <a:off x="1338263" y="16843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276" name="文本框 45"/>
          <p:cNvSpPr txBox="1"/>
          <p:nvPr/>
        </p:nvSpPr>
        <p:spPr>
          <a:xfrm rot="-1380000">
            <a:off x="2117725" y="11461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277" name="文本框 46"/>
          <p:cNvSpPr txBox="1"/>
          <p:nvPr/>
        </p:nvSpPr>
        <p:spPr>
          <a:xfrm rot="-1380000">
            <a:off x="2687638" y="13160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278" name="文本框 47"/>
          <p:cNvSpPr txBox="1"/>
          <p:nvPr/>
        </p:nvSpPr>
        <p:spPr>
          <a:xfrm rot="-180000">
            <a:off x="2416175" y="1879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279" name="文本框 49"/>
          <p:cNvSpPr txBox="1"/>
          <p:nvPr/>
        </p:nvSpPr>
        <p:spPr>
          <a:xfrm rot="-1380000">
            <a:off x="3276600" y="15382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280" name="文本框 50"/>
          <p:cNvSpPr txBox="1"/>
          <p:nvPr/>
        </p:nvSpPr>
        <p:spPr>
          <a:xfrm rot="-1380000">
            <a:off x="2849563" y="211931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281" name="文本框 51"/>
          <p:cNvSpPr txBox="1"/>
          <p:nvPr/>
        </p:nvSpPr>
        <p:spPr>
          <a:xfrm rot="-1380000">
            <a:off x="3484563" y="22558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282" name="文本框 32"/>
          <p:cNvSpPr txBox="1"/>
          <p:nvPr/>
        </p:nvSpPr>
        <p:spPr>
          <a:xfrm rot="1209897">
            <a:off x="5114925" y="35385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283" name="文本框 34"/>
          <p:cNvSpPr txBox="1"/>
          <p:nvPr/>
        </p:nvSpPr>
        <p:spPr>
          <a:xfrm rot="-1030866">
            <a:off x="6313488" y="3894138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284" name="文本框 36"/>
          <p:cNvSpPr txBox="1"/>
          <p:nvPr/>
        </p:nvSpPr>
        <p:spPr>
          <a:xfrm rot="368503">
            <a:off x="5773738" y="28590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285" name="文本框 37"/>
          <p:cNvSpPr txBox="1"/>
          <p:nvPr/>
        </p:nvSpPr>
        <p:spPr>
          <a:xfrm rot="829244">
            <a:off x="5284788" y="397351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286" name="文本框 45"/>
          <p:cNvSpPr txBox="1"/>
          <p:nvPr/>
        </p:nvSpPr>
        <p:spPr>
          <a:xfrm rot="-4502722">
            <a:off x="6778625" y="250031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287" name="文本框 46"/>
          <p:cNvSpPr txBox="1"/>
          <p:nvPr/>
        </p:nvSpPr>
        <p:spPr>
          <a:xfrm rot="2702238">
            <a:off x="7567613" y="30622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288" name="文本框 47"/>
          <p:cNvSpPr txBox="1"/>
          <p:nvPr/>
        </p:nvSpPr>
        <p:spPr>
          <a:xfrm rot="-3456638">
            <a:off x="6743700" y="3403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289" name="文本框 49"/>
          <p:cNvSpPr txBox="1"/>
          <p:nvPr/>
        </p:nvSpPr>
        <p:spPr>
          <a:xfrm rot="-3180423">
            <a:off x="1963738" y="23241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290" name="文本框 50"/>
          <p:cNvSpPr txBox="1"/>
          <p:nvPr/>
        </p:nvSpPr>
        <p:spPr>
          <a:xfrm rot="-3640556">
            <a:off x="7239000" y="35909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291" name="文本框 51"/>
          <p:cNvSpPr txBox="1"/>
          <p:nvPr/>
        </p:nvSpPr>
        <p:spPr>
          <a:xfrm rot="1549510">
            <a:off x="7754938" y="21748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292" name="文本框 32"/>
          <p:cNvSpPr txBox="1"/>
          <p:nvPr/>
        </p:nvSpPr>
        <p:spPr>
          <a:xfrm rot="4190103">
            <a:off x="4287838" y="25066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293" name="文本框 34"/>
          <p:cNvSpPr txBox="1"/>
          <p:nvPr/>
        </p:nvSpPr>
        <p:spPr>
          <a:xfrm rot="8340000">
            <a:off x="4922838" y="3138488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294" name="文本框 36"/>
          <p:cNvSpPr txBox="1"/>
          <p:nvPr/>
        </p:nvSpPr>
        <p:spPr>
          <a:xfrm rot="-1160763">
            <a:off x="5773738" y="175101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295" name="文本框 37"/>
          <p:cNvSpPr txBox="1"/>
          <p:nvPr/>
        </p:nvSpPr>
        <p:spPr>
          <a:xfrm rot="39237">
            <a:off x="5649913" y="22733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296" name="文本框 45"/>
          <p:cNvSpPr txBox="1"/>
          <p:nvPr/>
        </p:nvSpPr>
        <p:spPr>
          <a:xfrm rot="-1160763">
            <a:off x="6334125" y="17732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297" name="文本框 46"/>
          <p:cNvSpPr txBox="1"/>
          <p:nvPr/>
        </p:nvSpPr>
        <p:spPr>
          <a:xfrm rot="-1160763">
            <a:off x="6704013" y="198755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298" name="文本框 47"/>
          <p:cNvSpPr txBox="1"/>
          <p:nvPr/>
        </p:nvSpPr>
        <p:spPr>
          <a:xfrm rot="39237">
            <a:off x="7185025" y="245745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299" name="文本框 49"/>
          <p:cNvSpPr txBox="1"/>
          <p:nvPr/>
        </p:nvSpPr>
        <p:spPr>
          <a:xfrm rot="-1160763">
            <a:off x="7038975" y="21590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300" name="文本框 50"/>
          <p:cNvSpPr txBox="1"/>
          <p:nvPr/>
        </p:nvSpPr>
        <p:spPr>
          <a:xfrm rot="-1160763">
            <a:off x="7488238" y="19335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301" name="文本框 51"/>
          <p:cNvSpPr txBox="1"/>
          <p:nvPr/>
        </p:nvSpPr>
        <p:spPr>
          <a:xfrm rot="-1160763">
            <a:off x="7289800" y="27940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302" name="文本框 32"/>
          <p:cNvSpPr txBox="1"/>
          <p:nvPr/>
        </p:nvSpPr>
        <p:spPr>
          <a:xfrm rot="4190103">
            <a:off x="2765425" y="33401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303" name="文本框 34"/>
          <p:cNvSpPr txBox="1"/>
          <p:nvPr/>
        </p:nvSpPr>
        <p:spPr>
          <a:xfrm rot="8340000">
            <a:off x="3924300" y="2816225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304" name="文本框 36"/>
          <p:cNvSpPr txBox="1"/>
          <p:nvPr/>
        </p:nvSpPr>
        <p:spPr>
          <a:xfrm rot="2810103">
            <a:off x="3813175" y="17351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305" name="文本框 37"/>
          <p:cNvSpPr txBox="1"/>
          <p:nvPr/>
        </p:nvSpPr>
        <p:spPr>
          <a:xfrm rot="4010103">
            <a:off x="3813175" y="227806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306" name="文本框 45"/>
          <p:cNvSpPr txBox="1"/>
          <p:nvPr/>
        </p:nvSpPr>
        <p:spPr>
          <a:xfrm rot="2810103">
            <a:off x="4373563" y="17573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307" name="文本框 46"/>
          <p:cNvSpPr txBox="1"/>
          <p:nvPr/>
        </p:nvSpPr>
        <p:spPr>
          <a:xfrm rot="2810103">
            <a:off x="4743450" y="19716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308" name="文本框 47"/>
          <p:cNvSpPr txBox="1"/>
          <p:nvPr/>
        </p:nvSpPr>
        <p:spPr>
          <a:xfrm rot="4010103">
            <a:off x="4743450" y="2514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309" name="文本框 49"/>
          <p:cNvSpPr txBox="1"/>
          <p:nvPr/>
        </p:nvSpPr>
        <p:spPr>
          <a:xfrm rot="-1160763">
            <a:off x="6224588" y="25447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310" name="文本框 50"/>
          <p:cNvSpPr txBox="1"/>
          <p:nvPr/>
        </p:nvSpPr>
        <p:spPr>
          <a:xfrm rot="4020000">
            <a:off x="5218113" y="26304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311" name="文本框 51"/>
          <p:cNvSpPr txBox="1"/>
          <p:nvPr/>
        </p:nvSpPr>
        <p:spPr>
          <a:xfrm rot="-1160763">
            <a:off x="5599113" y="321945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312" name="文本框 32"/>
          <p:cNvSpPr txBox="1"/>
          <p:nvPr/>
        </p:nvSpPr>
        <p:spPr>
          <a:xfrm rot="5400000">
            <a:off x="1141413" y="32289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313" name="文本框 34"/>
          <p:cNvSpPr txBox="1"/>
          <p:nvPr/>
        </p:nvSpPr>
        <p:spPr>
          <a:xfrm rot="8340000">
            <a:off x="1881188" y="3552825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314" name="文本框 36"/>
          <p:cNvSpPr txBox="1"/>
          <p:nvPr/>
        </p:nvSpPr>
        <p:spPr>
          <a:xfrm rot="2810103">
            <a:off x="1862138" y="27320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315" name="文本框 37"/>
          <p:cNvSpPr txBox="1"/>
          <p:nvPr/>
        </p:nvSpPr>
        <p:spPr>
          <a:xfrm rot="5220000">
            <a:off x="2297113" y="30146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316" name="文本框 45"/>
          <p:cNvSpPr txBox="1"/>
          <p:nvPr/>
        </p:nvSpPr>
        <p:spPr>
          <a:xfrm rot="2810103">
            <a:off x="2809875" y="27463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317" name="文本框 46"/>
          <p:cNvSpPr txBox="1"/>
          <p:nvPr/>
        </p:nvSpPr>
        <p:spPr>
          <a:xfrm rot="4020000">
            <a:off x="700088" y="19637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318" name="文本框 47"/>
          <p:cNvSpPr txBox="1"/>
          <p:nvPr/>
        </p:nvSpPr>
        <p:spPr>
          <a:xfrm rot="5220000">
            <a:off x="701675" y="28971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319" name="文本框 49"/>
          <p:cNvSpPr txBox="1"/>
          <p:nvPr/>
        </p:nvSpPr>
        <p:spPr>
          <a:xfrm rot="4020000">
            <a:off x="2463800" y="374015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320" name="文本框 50"/>
          <p:cNvSpPr txBox="1"/>
          <p:nvPr/>
        </p:nvSpPr>
        <p:spPr>
          <a:xfrm rot="4020000">
            <a:off x="3702050" y="33670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321" name="文本框 51"/>
          <p:cNvSpPr txBox="1"/>
          <p:nvPr/>
        </p:nvSpPr>
        <p:spPr>
          <a:xfrm rot="4020000">
            <a:off x="4071938" y="35814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322" name="文本框 32"/>
          <p:cNvSpPr txBox="1"/>
          <p:nvPr/>
        </p:nvSpPr>
        <p:spPr>
          <a:xfrm rot="-880739">
            <a:off x="514350" y="2514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323" name="文本框 34"/>
          <p:cNvSpPr txBox="1"/>
          <p:nvPr/>
        </p:nvSpPr>
        <p:spPr>
          <a:xfrm rot="8340000">
            <a:off x="1254125" y="2592388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324" name="文本框 36"/>
          <p:cNvSpPr txBox="1"/>
          <p:nvPr/>
        </p:nvSpPr>
        <p:spPr>
          <a:xfrm rot="4020000">
            <a:off x="1670050" y="15113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325" name="文本框 37"/>
          <p:cNvSpPr txBox="1"/>
          <p:nvPr/>
        </p:nvSpPr>
        <p:spPr>
          <a:xfrm rot="5220000">
            <a:off x="1670050" y="20542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326" name="文本框 45"/>
          <p:cNvSpPr txBox="1"/>
          <p:nvPr/>
        </p:nvSpPr>
        <p:spPr>
          <a:xfrm rot="2810103">
            <a:off x="2230438" y="153352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327" name="文本框 46"/>
          <p:cNvSpPr txBox="1"/>
          <p:nvPr/>
        </p:nvSpPr>
        <p:spPr>
          <a:xfrm rot="2810103">
            <a:off x="2600325" y="17478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328" name="文本框 47"/>
          <p:cNvSpPr txBox="1"/>
          <p:nvPr/>
        </p:nvSpPr>
        <p:spPr>
          <a:xfrm rot="4010103">
            <a:off x="2328863" y="23129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329" name="文本框 49"/>
          <p:cNvSpPr txBox="1"/>
          <p:nvPr/>
        </p:nvSpPr>
        <p:spPr>
          <a:xfrm rot="2810103">
            <a:off x="3187700" y="19716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330" name="文本框 50"/>
          <p:cNvSpPr txBox="1"/>
          <p:nvPr/>
        </p:nvSpPr>
        <p:spPr>
          <a:xfrm rot="2810103">
            <a:off x="3074988" y="240665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331" name="文本框 51"/>
          <p:cNvSpPr txBox="1"/>
          <p:nvPr/>
        </p:nvSpPr>
        <p:spPr>
          <a:xfrm rot="2810103">
            <a:off x="3444875" y="262096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332" name="文本框 32"/>
          <p:cNvSpPr txBox="1"/>
          <p:nvPr/>
        </p:nvSpPr>
        <p:spPr>
          <a:xfrm rot="5400000">
            <a:off x="4751388" y="36830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333" name="文本框 34"/>
          <p:cNvSpPr txBox="1"/>
          <p:nvPr/>
        </p:nvSpPr>
        <p:spPr>
          <a:xfrm rot="3159237">
            <a:off x="5819775" y="4006850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334" name="文本框 36"/>
          <p:cNvSpPr txBox="1"/>
          <p:nvPr/>
        </p:nvSpPr>
        <p:spPr>
          <a:xfrm rot="-1160763">
            <a:off x="6237288" y="29257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335" name="文本框 37"/>
          <p:cNvSpPr txBox="1"/>
          <p:nvPr/>
        </p:nvSpPr>
        <p:spPr>
          <a:xfrm rot="39237">
            <a:off x="6237288" y="34686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336" name="文本框 45"/>
          <p:cNvSpPr txBox="1"/>
          <p:nvPr/>
        </p:nvSpPr>
        <p:spPr>
          <a:xfrm rot="-1160763">
            <a:off x="6797675" y="29479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337" name="文本框 46"/>
          <p:cNvSpPr txBox="1"/>
          <p:nvPr/>
        </p:nvSpPr>
        <p:spPr>
          <a:xfrm rot="-1160763">
            <a:off x="7167563" y="31623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338" name="文本框 47"/>
          <p:cNvSpPr txBox="1"/>
          <p:nvPr/>
        </p:nvSpPr>
        <p:spPr>
          <a:xfrm rot="39237">
            <a:off x="6854825" y="37306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339" name="文本框 49"/>
          <p:cNvSpPr txBox="1"/>
          <p:nvPr/>
        </p:nvSpPr>
        <p:spPr>
          <a:xfrm rot="-1160763">
            <a:off x="7688263" y="345281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340" name="文本框 50"/>
          <p:cNvSpPr txBox="1"/>
          <p:nvPr/>
        </p:nvSpPr>
        <p:spPr>
          <a:xfrm rot="-1160763">
            <a:off x="7642225" y="382111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0341" name="文本框 51"/>
          <p:cNvSpPr txBox="1"/>
          <p:nvPr/>
        </p:nvSpPr>
        <p:spPr>
          <a:xfrm rot="-1160763">
            <a:off x="6780213" y="11461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grpSp>
        <p:nvGrpSpPr>
          <p:cNvPr id="10342" name="组合 2"/>
          <p:cNvGrpSpPr/>
          <p:nvPr/>
        </p:nvGrpSpPr>
        <p:grpSpPr>
          <a:xfrm>
            <a:off x="161925" y="101600"/>
            <a:ext cx="2446338" cy="923925"/>
            <a:chOff x="0" y="0"/>
            <a:chExt cx="3038475" cy="1011238"/>
          </a:xfrm>
        </p:grpSpPr>
        <p:pic>
          <p:nvPicPr>
            <p:cNvPr id="10344" name="图片 1"/>
            <p:cNvPicPr>
              <a:picLocks noChangeAspect="1"/>
            </p:cNvPicPr>
            <p:nvPr/>
          </p:nvPicPr>
          <p:blipFill>
            <a:blip r:embed="rId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0" y="0"/>
              <a:ext cx="3038475" cy="101123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0345" name="圆角矩形 2"/>
            <p:cNvSpPr/>
            <p:nvPr/>
          </p:nvSpPr>
          <p:spPr>
            <a:xfrm>
              <a:off x="330200" y="257175"/>
              <a:ext cx="2376488" cy="754063"/>
            </a:xfrm>
            <a:prstGeom prst="roundRect">
              <a:avLst>
                <a:gd name="adj" fmla="val 6394"/>
              </a:avLst>
            </a:prstGeom>
            <a:noFill/>
            <a:ln w="28575">
              <a:noFill/>
            </a:ln>
          </p:spPr>
          <p:txBody>
            <a:bodyPr lIns="91438" tIns="45719" rIns="91438" bIns="45719" anchor="ctr" anchorCtr="0"/>
            <a:p>
              <a:pPr eaLnBrk="1" hangingPunct="1"/>
              <a:r>
                <a:rPr lang="zh-CN" altLang="en-US" sz="3200" b="1" dirty="0">
                  <a:solidFill>
                    <a:srgbClr val="3366FF"/>
                  </a:solidFill>
                  <a:latin typeface="Franklin Gothic Medium" panose="020B0603020102020204" pitchFamily="34" charset="0"/>
                  <a:ea typeface="黑体" panose="02010609060101010101" pitchFamily="49" charset="-122"/>
                </a:rPr>
                <a:t>写作要求</a:t>
              </a:r>
              <a:endParaRPr lang="zh-CN" altLang="en-US" sz="3200" b="1" dirty="0">
                <a:solidFill>
                  <a:srgbClr val="3366FF"/>
                </a:solidFill>
                <a:latin typeface="Franklin Gothic Medium" panose="020B0603020102020204" pitchFamily="34" charset="0"/>
                <a:ea typeface="黑体" panose="02010609060101010101" pitchFamily="49" charset="-122"/>
              </a:endParaRPr>
            </a:p>
          </p:txBody>
        </p:sp>
      </p:grpSp>
      <p:sp>
        <p:nvSpPr>
          <p:cNvPr id="7171" name="矩形 1"/>
          <p:cNvSpPr/>
          <p:nvPr/>
        </p:nvSpPr>
        <p:spPr>
          <a:xfrm>
            <a:off x="611188" y="950913"/>
            <a:ext cx="8112125" cy="38973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20000"/>
              </a:lnSpc>
            </a:pPr>
            <a:r>
              <a:rPr lang="zh-CN" altLang="en-US" sz="3000" b="1" dirty="0">
                <a:latin typeface="楷体" panose="02010609060101010101" pitchFamily="49" charset="-122"/>
                <a:ea typeface="楷体" panose="02010609060101010101" pitchFamily="49" charset="-122"/>
              </a:rPr>
              <a:t>    题一</a:t>
            </a:r>
            <a:r>
              <a:rPr lang="en-US" altLang="zh-CN" sz="3000" b="1" dirty="0">
                <a:latin typeface="楷体" panose="02010609060101010101" pitchFamily="49" charset="-122"/>
                <a:ea typeface="楷体" panose="02010609060101010101" pitchFamily="49" charset="-122"/>
              </a:rPr>
              <a:t>:</a:t>
            </a:r>
            <a:endParaRPr lang="en-US" altLang="zh-CN" sz="3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30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en-US" altLang="zh-CN" sz="3000" b="1" dirty="0"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3000" b="1" dirty="0">
                <a:latin typeface="楷体" panose="02010609060101010101" pitchFamily="49" charset="-122"/>
                <a:ea typeface="楷体" panose="02010609060101010101" pitchFamily="49" charset="-122"/>
              </a:rPr>
              <a:t>上述语句，有的强调好奇的价值，有的审视好奇心的被毁灭，还有的辩证分析好奇的正反面。理解语句的含义，从中选出你有感触、有话可说的一句话作为自己的观点。</a:t>
            </a:r>
            <a:endParaRPr lang="en-US" altLang="zh-CN" sz="3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3000" b="1" dirty="0">
                <a:latin typeface="楷体" panose="02010609060101010101" pitchFamily="49" charset="-122"/>
                <a:ea typeface="楷体" panose="02010609060101010101" pitchFamily="49" charset="-122"/>
              </a:rPr>
              <a:t>    2.</a:t>
            </a:r>
            <a:r>
              <a:rPr lang="zh-CN" altLang="en-US" sz="3000" b="1" dirty="0">
                <a:latin typeface="楷体" panose="02010609060101010101" pitchFamily="49" charset="-122"/>
                <a:ea typeface="楷体" panose="02010609060101010101" pitchFamily="49" charset="-122"/>
              </a:rPr>
              <a:t>围绕观点列出提纲，提纲要体现出你的论证思路。</a:t>
            </a:r>
            <a:endParaRPr lang="zh-CN" altLang="en-US" sz="3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625475" y="1058863"/>
            <a:ext cx="7921625" cy="27892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20000"/>
              </a:lnSpc>
            </a:pPr>
            <a:r>
              <a:rPr lang="zh-CN" altLang="en-US" sz="3000" b="1" dirty="0">
                <a:latin typeface="楷体" panose="02010609060101010101" pitchFamily="49" charset="-122"/>
                <a:ea typeface="楷体" panose="02010609060101010101" pitchFamily="49" charset="-122"/>
              </a:rPr>
              <a:t>    题二</a:t>
            </a:r>
            <a:r>
              <a:rPr lang="en-US" altLang="zh-CN" sz="3000" b="1" dirty="0">
                <a:latin typeface="楷体" panose="02010609060101010101" pitchFamily="49" charset="-122"/>
                <a:ea typeface="楷体" panose="02010609060101010101" pitchFamily="49" charset="-122"/>
              </a:rPr>
              <a:t>:</a:t>
            </a:r>
            <a:endParaRPr lang="en-US" altLang="zh-CN" sz="3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3000" b="1" dirty="0">
                <a:latin typeface="楷体" panose="02010609060101010101" pitchFamily="49" charset="-122"/>
                <a:ea typeface="楷体" panose="02010609060101010101" pitchFamily="49" charset="-122"/>
              </a:rPr>
              <a:t>    1.</a:t>
            </a:r>
            <a:r>
              <a:rPr lang="zh-CN" altLang="en-US" sz="3000" b="1" dirty="0">
                <a:latin typeface="楷体" panose="02010609060101010101" pitchFamily="49" charset="-122"/>
                <a:ea typeface="楷体" panose="02010609060101010101" pitchFamily="49" charset="-122"/>
              </a:rPr>
              <a:t>根据提纲展开写，并适时调整，注意作文思路要清晰、有层次。</a:t>
            </a:r>
            <a:endParaRPr lang="en-US" altLang="zh-CN" sz="3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3000" b="1" dirty="0">
                <a:latin typeface="楷体" panose="02010609060101010101" pitchFamily="49" charset="-122"/>
                <a:ea typeface="楷体" panose="02010609060101010101" pitchFamily="49" charset="-122"/>
              </a:rPr>
              <a:t>    2.</a:t>
            </a:r>
            <a:r>
              <a:rPr lang="zh-CN" altLang="en-US" sz="3000" b="1" dirty="0">
                <a:latin typeface="楷体" panose="02010609060101010101" pitchFamily="49" charset="-122"/>
                <a:ea typeface="楷体" panose="02010609060101010101" pitchFamily="49" charset="-122"/>
              </a:rPr>
              <a:t>对选用的材料要进行具体分析，使之能够支持你的观点。</a:t>
            </a:r>
            <a:endParaRPr lang="zh-CN" altLang="en-US" sz="3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719138" y="592138"/>
            <a:ext cx="7921625" cy="38957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20000"/>
              </a:lnSpc>
            </a:pPr>
            <a:r>
              <a:rPr lang="zh-CN" altLang="en-US" sz="3000" b="1" dirty="0">
                <a:latin typeface="楷体" panose="02010609060101010101" pitchFamily="49" charset="-122"/>
                <a:ea typeface="楷体" panose="02010609060101010101" pitchFamily="49" charset="-122"/>
              </a:rPr>
              <a:t>    题三</a:t>
            </a:r>
            <a:r>
              <a:rPr lang="en-US" altLang="zh-CN" sz="3000" b="1" dirty="0">
                <a:latin typeface="楷体" panose="02010609060101010101" pitchFamily="49" charset="-122"/>
                <a:ea typeface="楷体" panose="02010609060101010101" pitchFamily="49" charset="-122"/>
              </a:rPr>
              <a:t>:</a:t>
            </a:r>
            <a:endParaRPr lang="en-US" altLang="zh-CN" sz="3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3000" b="1" dirty="0">
                <a:latin typeface="楷体" panose="02010609060101010101" pitchFamily="49" charset="-122"/>
                <a:ea typeface="楷体" panose="02010609060101010101" pitchFamily="49" charset="-122"/>
              </a:rPr>
              <a:t>    1.</a:t>
            </a:r>
            <a:r>
              <a:rPr lang="zh-CN" altLang="en-US" sz="3000" b="1" dirty="0">
                <a:latin typeface="楷体" panose="02010609060101010101" pitchFamily="49" charset="-122"/>
                <a:ea typeface="楷体" panose="02010609060101010101" pitchFamily="49" charset="-122"/>
              </a:rPr>
              <a:t>深入思考，确定自己的观点，然后用简洁的语言明确地表达出来。</a:t>
            </a:r>
            <a:endParaRPr lang="en-US" altLang="zh-CN" sz="3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3000" b="1" dirty="0">
                <a:latin typeface="楷体" panose="02010609060101010101" pitchFamily="49" charset="-122"/>
                <a:ea typeface="楷体" panose="02010609060101010101" pitchFamily="49" charset="-122"/>
              </a:rPr>
              <a:t>    2.</a:t>
            </a:r>
            <a:r>
              <a:rPr lang="zh-CN" altLang="en-US" sz="3000" b="1" dirty="0">
                <a:latin typeface="楷体" panose="02010609060101010101" pitchFamily="49" charset="-122"/>
                <a:ea typeface="楷体" panose="02010609060101010101" pitchFamily="49" charset="-122"/>
              </a:rPr>
              <a:t>围绕观点展开论述，注意选取适当的材料支持自己的观点。</a:t>
            </a:r>
            <a:endParaRPr lang="en-US" altLang="zh-CN" sz="3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3000" b="1" dirty="0">
                <a:latin typeface="楷体" panose="02010609060101010101" pitchFamily="49" charset="-122"/>
                <a:ea typeface="楷体" panose="02010609060101010101" pitchFamily="49" charset="-122"/>
              </a:rPr>
              <a:t>    3.</a:t>
            </a:r>
            <a:r>
              <a:rPr lang="zh-CN" altLang="en-US" sz="3000" b="1" dirty="0">
                <a:latin typeface="楷体" panose="02010609060101010101" pitchFamily="49" charset="-122"/>
                <a:ea typeface="楷体" panose="02010609060101010101" pitchFamily="49" charset="-122"/>
              </a:rPr>
              <a:t>联系自己的生活体会和当前现实来谈，力争做到有理有据。</a:t>
            </a:r>
            <a:endParaRPr lang="zh-CN" altLang="en-US" sz="3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4" name="文本框 32"/>
          <p:cNvSpPr txBox="1"/>
          <p:nvPr/>
        </p:nvSpPr>
        <p:spPr>
          <a:xfrm>
            <a:off x="4475163" y="2925763"/>
            <a:ext cx="504825" cy="1698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en-US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315" name="文本框 34"/>
          <p:cNvSpPr txBox="1"/>
          <p:nvPr/>
        </p:nvSpPr>
        <p:spPr>
          <a:xfrm rot="-280097">
            <a:off x="3433763" y="1228725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316" name="文本框 36"/>
          <p:cNvSpPr txBox="1"/>
          <p:nvPr/>
        </p:nvSpPr>
        <p:spPr>
          <a:xfrm rot="-5350866">
            <a:off x="5861050" y="13160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317" name="文本框 37"/>
          <p:cNvSpPr txBox="1"/>
          <p:nvPr/>
        </p:nvSpPr>
        <p:spPr>
          <a:xfrm rot="-4150866">
            <a:off x="5330825" y="17240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318" name="文本框 45"/>
          <p:cNvSpPr txBox="1"/>
          <p:nvPr/>
        </p:nvSpPr>
        <p:spPr>
          <a:xfrm rot="-5350866">
            <a:off x="6421438" y="13382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319" name="文本框 46"/>
          <p:cNvSpPr txBox="1"/>
          <p:nvPr/>
        </p:nvSpPr>
        <p:spPr>
          <a:xfrm rot="-424911">
            <a:off x="7067550" y="15700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320" name="文本框 47"/>
          <p:cNvSpPr txBox="1"/>
          <p:nvPr/>
        </p:nvSpPr>
        <p:spPr>
          <a:xfrm rot="-4150866">
            <a:off x="7654925" y="24987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321" name="文本框 49"/>
          <p:cNvSpPr txBox="1"/>
          <p:nvPr/>
        </p:nvSpPr>
        <p:spPr>
          <a:xfrm rot="657351">
            <a:off x="5448300" y="13350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322" name="文本框 50"/>
          <p:cNvSpPr txBox="1"/>
          <p:nvPr/>
        </p:nvSpPr>
        <p:spPr>
          <a:xfrm rot="1480325">
            <a:off x="7391400" y="1244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323" name="文本框 51"/>
          <p:cNvSpPr txBox="1"/>
          <p:nvPr/>
        </p:nvSpPr>
        <p:spPr>
          <a:xfrm rot="-5350866">
            <a:off x="5980113" y="21764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324" name="文本框 32"/>
          <p:cNvSpPr txBox="1"/>
          <p:nvPr/>
        </p:nvSpPr>
        <p:spPr>
          <a:xfrm>
            <a:off x="3262313" y="3560763"/>
            <a:ext cx="504825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325" name="文本框 34"/>
          <p:cNvSpPr txBox="1"/>
          <p:nvPr/>
        </p:nvSpPr>
        <p:spPr>
          <a:xfrm rot="4149897">
            <a:off x="4464050" y="3498850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326" name="文本框 36"/>
          <p:cNvSpPr txBox="1"/>
          <p:nvPr/>
        </p:nvSpPr>
        <p:spPr>
          <a:xfrm rot="-1380000">
            <a:off x="3900488" y="130175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327" name="文本框 37"/>
          <p:cNvSpPr txBox="1"/>
          <p:nvPr/>
        </p:nvSpPr>
        <p:spPr>
          <a:xfrm rot="-180000">
            <a:off x="4130675" y="20542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328" name="文本框 45"/>
          <p:cNvSpPr txBox="1"/>
          <p:nvPr/>
        </p:nvSpPr>
        <p:spPr>
          <a:xfrm rot="-1380000">
            <a:off x="4460875" y="13239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329" name="文本框 46"/>
          <p:cNvSpPr txBox="1"/>
          <p:nvPr/>
        </p:nvSpPr>
        <p:spPr>
          <a:xfrm rot="-1380000">
            <a:off x="4830763" y="15382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330" name="文本框 47"/>
          <p:cNvSpPr txBox="1"/>
          <p:nvPr/>
        </p:nvSpPr>
        <p:spPr>
          <a:xfrm rot="-180000">
            <a:off x="5064125" y="22352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331" name="文本框 49"/>
          <p:cNvSpPr txBox="1"/>
          <p:nvPr/>
        </p:nvSpPr>
        <p:spPr>
          <a:xfrm rot="-5350866">
            <a:off x="6310313" y="21097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332" name="文本框 50"/>
          <p:cNvSpPr txBox="1"/>
          <p:nvPr/>
        </p:nvSpPr>
        <p:spPr>
          <a:xfrm rot="-170103">
            <a:off x="5589588" y="25908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333" name="文本框 51"/>
          <p:cNvSpPr txBox="1"/>
          <p:nvPr/>
        </p:nvSpPr>
        <p:spPr>
          <a:xfrm rot="-5350866">
            <a:off x="5845175" y="343376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334" name="文本框 32"/>
          <p:cNvSpPr txBox="1"/>
          <p:nvPr/>
        </p:nvSpPr>
        <p:spPr>
          <a:xfrm rot="1209897">
            <a:off x="1500188" y="289242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335" name="文本框 34"/>
          <p:cNvSpPr txBox="1"/>
          <p:nvPr/>
        </p:nvSpPr>
        <p:spPr>
          <a:xfrm rot="4149897">
            <a:off x="2143125" y="3455988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336" name="文本框 36"/>
          <p:cNvSpPr txBox="1"/>
          <p:nvPr/>
        </p:nvSpPr>
        <p:spPr>
          <a:xfrm rot="-1380000">
            <a:off x="1604963" y="32289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337" name="文本框 37"/>
          <p:cNvSpPr txBox="1"/>
          <p:nvPr/>
        </p:nvSpPr>
        <p:spPr>
          <a:xfrm rot="1029897">
            <a:off x="2486025" y="275431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338" name="文本框 45"/>
          <p:cNvSpPr txBox="1"/>
          <p:nvPr/>
        </p:nvSpPr>
        <p:spPr>
          <a:xfrm rot="-1380000">
            <a:off x="3162300" y="31464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339" name="文本框 46"/>
          <p:cNvSpPr txBox="1"/>
          <p:nvPr/>
        </p:nvSpPr>
        <p:spPr>
          <a:xfrm rot="-170103">
            <a:off x="787400" y="153035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340" name="文本框 47"/>
          <p:cNvSpPr txBox="1"/>
          <p:nvPr/>
        </p:nvSpPr>
        <p:spPr>
          <a:xfrm rot="1029897">
            <a:off x="828675" y="34004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341" name="文本框 49"/>
          <p:cNvSpPr txBox="1"/>
          <p:nvPr/>
        </p:nvSpPr>
        <p:spPr>
          <a:xfrm rot="-170103">
            <a:off x="3009900" y="38369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342" name="文本框 50"/>
          <p:cNvSpPr txBox="1"/>
          <p:nvPr/>
        </p:nvSpPr>
        <p:spPr>
          <a:xfrm rot="-170103">
            <a:off x="4157663" y="31702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343" name="文本框 51"/>
          <p:cNvSpPr txBox="1"/>
          <p:nvPr/>
        </p:nvSpPr>
        <p:spPr>
          <a:xfrm rot="-170103">
            <a:off x="4324350" y="392906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344" name="文本框 32"/>
          <p:cNvSpPr txBox="1"/>
          <p:nvPr/>
        </p:nvSpPr>
        <p:spPr>
          <a:xfrm rot="-5070842">
            <a:off x="322263" y="204152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345" name="文本框 34"/>
          <p:cNvSpPr txBox="1"/>
          <p:nvPr/>
        </p:nvSpPr>
        <p:spPr>
          <a:xfrm rot="4149897">
            <a:off x="1339850" y="2159000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346" name="文本框 37"/>
          <p:cNvSpPr txBox="1"/>
          <p:nvPr/>
        </p:nvSpPr>
        <p:spPr>
          <a:xfrm rot="-170103">
            <a:off x="1243013" y="12779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347" name="文本框 38"/>
          <p:cNvSpPr txBox="1"/>
          <p:nvPr/>
        </p:nvSpPr>
        <p:spPr>
          <a:xfrm rot="1029897">
            <a:off x="1338263" y="16843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348" name="文本框 45"/>
          <p:cNvSpPr txBox="1"/>
          <p:nvPr/>
        </p:nvSpPr>
        <p:spPr>
          <a:xfrm rot="-1380000">
            <a:off x="2117725" y="11461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349" name="文本框 46"/>
          <p:cNvSpPr txBox="1"/>
          <p:nvPr/>
        </p:nvSpPr>
        <p:spPr>
          <a:xfrm rot="-1380000">
            <a:off x="2687638" y="13160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350" name="文本框 47"/>
          <p:cNvSpPr txBox="1"/>
          <p:nvPr/>
        </p:nvSpPr>
        <p:spPr>
          <a:xfrm rot="-180000">
            <a:off x="2416175" y="1879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351" name="文本框 49"/>
          <p:cNvSpPr txBox="1"/>
          <p:nvPr/>
        </p:nvSpPr>
        <p:spPr>
          <a:xfrm rot="-1380000">
            <a:off x="3276600" y="15382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352" name="文本框 50"/>
          <p:cNvSpPr txBox="1"/>
          <p:nvPr/>
        </p:nvSpPr>
        <p:spPr>
          <a:xfrm rot="-1380000">
            <a:off x="2849563" y="211931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353" name="文本框 51"/>
          <p:cNvSpPr txBox="1"/>
          <p:nvPr/>
        </p:nvSpPr>
        <p:spPr>
          <a:xfrm rot="-1380000">
            <a:off x="3484563" y="22558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354" name="文本框 32"/>
          <p:cNvSpPr txBox="1"/>
          <p:nvPr/>
        </p:nvSpPr>
        <p:spPr>
          <a:xfrm rot="1209897">
            <a:off x="5114925" y="35385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355" name="文本框 34"/>
          <p:cNvSpPr txBox="1"/>
          <p:nvPr/>
        </p:nvSpPr>
        <p:spPr>
          <a:xfrm rot="-1030866">
            <a:off x="6313488" y="3894138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356" name="文本框 36"/>
          <p:cNvSpPr txBox="1"/>
          <p:nvPr/>
        </p:nvSpPr>
        <p:spPr>
          <a:xfrm rot="368503">
            <a:off x="5773738" y="28590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357" name="文本框 37"/>
          <p:cNvSpPr txBox="1"/>
          <p:nvPr/>
        </p:nvSpPr>
        <p:spPr>
          <a:xfrm rot="829244">
            <a:off x="5284788" y="397351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358" name="文本框 45"/>
          <p:cNvSpPr txBox="1"/>
          <p:nvPr/>
        </p:nvSpPr>
        <p:spPr>
          <a:xfrm rot="-4502722">
            <a:off x="6778625" y="250031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359" name="文本框 46"/>
          <p:cNvSpPr txBox="1"/>
          <p:nvPr/>
        </p:nvSpPr>
        <p:spPr>
          <a:xfrm rot="2702238">
            <a:off x="7567613" y="30622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360" name="文本框 47"/>
          <p:cNvSpPr txBox="1"/>
          <p:nvPr/>
        </p:nvSpPr>
        <p:spPr>
          <a:xfrm rot="-3456638">
            <a:off x="6743700" y="3403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361" name="文本框 49"/>
          <p:cNvSpPr txBox="1"/>
          <p:nvPr/>
        </p:nvSpPr>
        <p:spPr>
          <a:xfrm rot="-3180423">
            <a:off x="1963738" y="23241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362" name="文本框 50"/>
          <p:cNvSpPr txBox="1"/>
          <p:nvPr/>
        </p:nvSpPr>
        <p:spPr>
          <a:xfrm rot="-3640556">
            <a:off x="7239000" y="35909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363" name="文本框 51"/>
          <p:cNvSpPr txBox="1"/>
          <p:nvPr/>
        </p:nvSpPr>
        <p:spPr>
          <a:xfrm rot="1549510">
            <a:off x="7754938" y="21748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364" name="文本框 32"/>
          <p:cNvSpPr txBox="1"/>
          <p:nvPr/>
        </p:nvSpPr>
        <p:spPr>
          <a:xfrm rot="4190103">
            <a:off x="4287838" y="25066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365" name="文本框 34"/>
          <p:cNvSpPr txBox="1"/>
          <p:nvPr/>
        </p:nvSpPr>
        <p:spPr>
          <a:xfrm rot="8340000">
            <a:off x="4922838" y="3138488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366" name="文本框 36"/>
          <p:cNvSpPr txBox="1"/>
          <p:nvPr/>
        </p:nvSpPr>
        <p:spPr>
          <a:xfrm rot="-1160763">
            <a:off x="5773738" y="175101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367" name="文本框 37"/>
          <p:cNvSpPr txBox="1"/>
          <p:nvPr/>
        </p:nvSpPr>
        <p:spPr>
          <a:xfrm rot="39237">
            <a:off x="5649913" y="22733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368" name="文本框 45"/>
          <p:cNvSpPr txBox="1"/>
          <p:nvPr/>
        </p:nvSpPr>
        <p:spPr>
          <a:xfrm rot="-1160763">
            <a:off x="6334125" y="17732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369" name="文本框 46"/>
          <p:cNvSpPr txBox="1"/>
          <p:nvPr/>
        </p:nvSpPr>
        <p:spPr>
          <a:xfrm rot="-1160763">
            <a:off x="6704013" y="198755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370" name="文本框 47"/>
          <p:cNvSpPr txBox="1"/>
          <p:nvPr/>
        </p:nvSpPr>
        <p:spPr>
          <a:xfrm rot="39237">
            <a:off x="7185025" y="245745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371" name="文本框 49"/>
          <p:cNvSpPr txBox="1"/>
          <p:nvPr/>
        </p:nvSpPr>
        <p:spPr>
          <a:xfrm rot="-1160763">
            <a:off x="7038975" y="21590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372" name="文本框 50"/>
          <p:cNvSpPr txBox="1"/>
          <p:nvPr/>
        </p:nvSpPr>
        <p:spPr>
          <a:xfrm rot="-1160763">
            <a:off x="7488238" y="19335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373" name="文本框 51"/>
          <p:cNvSpPr txBox="1"/>
          <p:nvPr/>
        </p:nvSpPr>
        <p:spPr>
          <a:xfrm rot="-1160763">
            <a:off x="7289800" y="27940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374" name="文本框 32"/>
          <p:cNvSpPr txBox="1"/>
          <p:nvPr/>
        </p:nvSpPr>
        <p:spPr>
          <a:xfrm rot="4190103">
            <a:off x="2765425" y="33401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375" name="文本框 34"/>
          <p:cNvSpPr txBox="1"/>
          <p:nvPr/>
        </p:nvSpPr>
        <p:spPr>
          <a:xfrm rot="8340000">
            <a:off x="3924300" y="2816225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376" name="文本框 36"/>
          <p:cNvSpPr txBox="1"/>
          <p:nvPr/>
        </p:nvSpPr>
        <p:spPr>
          <a:xfrm rot="2810103">
            <a:off x="3813175" y="17351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377" name="文本框 37"/>
          <p:cNvSpPr txBox="1"/>
          <p:nvPr/>
        </p:nvSpPr>
        <p:spPr>
          <a:xfrm rot="4010103">
            <a:off x="3813175" y="227806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378" name="文本框 45"/>
          <p:cNvSpPr txBox="1"/>
          <p:nvPr/>
        </p:nvSpPr>
        <p:spPr>
          <a:xfrm rot="2810103">
            <a:off x="4373563" y="17573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379" name="文本框 46"/>
          <p:cNvSpPr txBox="1"/>
          <p:nvPr/>
        </p:nvSpPr>
        <p:spPr>
          <a:xfrm rot="2810103">
            <a:off x="4743450" y="19716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380" name="文本框 47"/>
          <p:cNvSpPr txBox="1"/>
          <p:nvPr/>
        </p:nvSpPr>
        <p:spPr>
          <a:xfrm rot="4010103">
            <a:off x="4743450" y="2514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381" name="文本框 49"/>
          <p:cNvSpPr txBox="1"/>
          <p:nvPr/>
        </p:nvSpPr>
        <p:spPr>
          <a:xfrm rot="-1160763">
            <a:off x="6224588" y="25447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382" name="文本框 50"/>
          <p:cNvSpPr txBox="1"/>
          <p:nvPr/>
        </p:nvSpPr>
        <p:spPr>
          <a:xfrm rot="4020000">
            <a:off x="5218113" y="26304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383" name="文本框 51"/>
          <p:cNvSpPr txBox="1"/>
          <p:nvPr/>
        </p:nvSpPr>
        <p:spPr>
          <a:xfrm rot="-1160763">
            <a:off x="5599113" y="321945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384" name="文本框 32"/>
          <p:cNvSpPr txBox="1"/>
          <p:nvPr/>
        </p:nvSpPr>
        <p:spPr>
          <a:xfrm rot="5400000">
            <a:off x="1141413" y="32289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385" name="文本框 34"/>
          <p:cNvSpPr txBox="1"/>
          <p:nvPr/>
        </p:nvSpPr>
        <p:spPr>
          <a:xfrm rot="8340000">
            <a:off x="1881188" y="3552825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386" name="文本框 36"/>
          <p:cNvSpPr txBox="1"/>
          <p:nvPr/>
        </p:nvSpPr>
        <p:spPr>
          <a:xfrm rot="2810103">
            <a:off x="1862138" y="27320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387" name="文本框 37"/>
          <p:cNvSpPr txBox="1"/>
          <p:nvPr/>
        </p:nvSpPr>
        <p:spPr>
          <a:xfrm rot="5220000">
            <a:off x="2297113" y="30146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388" name="文本框 45"/>
          <p:cNvSpPr txBox="1"/>
          <p:nvPr/>
        </p:nvSpPr>
        <p:spPr>
          <a:xfrm rot="2810103">
            <a:off x="2809875" y="27463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389" name="文本框 46"/>
          <p:cNvSpPr txBox="1"/>
          <p:nvPr/>
        </p:nvSpPr>
        <p:spPr>
          <a:xfrm rot="4020000">
            <a:off x="700088" y="19637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390" name="文本框 47"/>
          <p:cNvSpPr txBox="1"/>
          <p:nvPr/>
        </p:nvSpPr>
        <p:spPr>
          <a:xfrm rot="5220000">
            <a:off x="701675" y="28971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391" name="文本框 49"/>
          <p:cNvSpPr txBox="1"/>
          <p:nvPr/>
        </p:nvSpPr>
        <p:spPr>
          <a:xfrm rot="4020000">
            <a:off x="2463800" y="374015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392" name="文本框 50"/>
          <p:cNvSpPr txBox="1"/>
          <p:nvPr/>
        </p:nvSpPr>
        <p:spPr>
          <a:xfrm rot="4020000">
            <a:off x="3702050" y="33670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393" name="文本框 51"/>
          <p:cNvSpPr txBox="1"/>
          <p:nvPr/>
        </p:nvSpPr>
        <p:spPr>
          <a:xfrm rot="4020000">
            <a:off x="4071938" y="35814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394" name="文本框 32"/>
          <p:cNvSpPr txBox="1"/>
          <p:nvPr/>
        </p:nvSpPr>
        <p:spPr>
          <a:xfrm rot="-880739">
            <a:off x="514350" y="2514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395" name="文本框 34"/>
          <p:cNvSpPr txBox="1"/>
          <p:nvPr/>
        </p:nvSpPr>
        <p:spPr>
          <a:xfrm rot="8340000">
            <a:off x="1254125" y="2592388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396" name="文本框 36"/>
          <p:cNvSpPr txBox="1"/>
          <p:nvPr/>
        </p:nvSpPr>
        <p:spPr>
          <a:xfrm rot="4020000">
            <a:off x="1670050" y="15113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397" name="文本框 37"/>
          <p:cNvSpPr txBox="1"/>
          <p:nvPr/>
        </p:nvSpPr>
        <p:spPr>
          <a:xfrm rot="5220000">
            <a:off x="1670050" y="20542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398" name="文本框 45"/>
          <p:cNvSpPr txBox="1"/>
          <p:nvPr/>
        </p:nvSpPr>
        <p:spPr>
          <a:xfrm rot="2810103">
            <a:off x="2230438" y="153352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399" name="文本框 46"/>
          <p:cNvSpPr txBox="1"/>
          <p:nvPr/>
        </p:nvSpPr>
        <p:spPr>
          <a:xfrm rot="2810103">
            <a:off x="2600325" y="17478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400" name="文本框 47"/>
          <p:cNvSpPr txBox="1"/>
          <p:nvPr/>
        </p:nvSpPr>
        <p:spPr>
          <a:xfrm rot="4010103">
            <a:off x="2328863" y="23129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401" name="文本框 49"/>
          <p:cNvSpPr txBox="1"/>
          <p:nvPr/>
        </p:nvSpPr>
        <p:spPr>
          <a:xfrm rot="2810103">
            <a:off x="3187700" y="19716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402" name="文本框 50"/>
          <p:cNvSpPr txBox="1"/>
          <p:nvPr/>
        </p:nvSpPr>
        <p:spPr>
          <a:xfrm rot="2810103">
            <a:off x="3074988" y="240665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403" name="文本框 51"/>
          <p:cNvSpPr txBox="1"/>
          <p:nvPr/>
        </p:nvSpPr>
        <p:spPr>
          <a:xfrm rot="2810103">
            <a:off x="3444875" y="262096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404" name="文本框 32"/>
          <p:cNvSpPr txBox="1"/>
          <p:nvPr/>
        </p:nvSpPr>
        <p:spPr>
          <a:xfrm rot="5400000">
            <a:off x="4751388" y="36830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405" name="文本框 34"/>
          <p:cNvSpPr txBox="1"/>
          <p:nvPr/>
        </p:nvSpPr>
        <p:spPr>
          <a:xfrm rot="3159237">
            <a:off x="5819775" y="4006850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406" name="文本框 36"/>
          <p:cNvSpPr txBox="1"/>
          <p:nvPr/>
        </p:nvSpPr>
        <p:spPr>
          <a:xfrm rot="-1160763">
            <a:off x="6237288" y="29257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407" name="文本框 37"/>
          <p:cNvSpPr txBox="1"/>
          <p:nvPr/>
        </p:nvSpPr>
        <p:spPr>
          <a:xfrm rot="39237">
            <a:off x="6237288" y="34686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408" name="文本框 45"/>
          <p:cNvSpPr txBox="1"/>
          <p:nvPr/>
        </p:nvSpPr>
        <p:spPr>
          <a:xfrm rot="-1160763">
            <a:off x="6797675" y="29479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409" name="文本框 46"/>
          <p:cNvSpPr txBox="1"/>
          <p:nvPr/>
        </p:nvSpPr>
        <p:spPr>
          <a:xfrm rot="-1160763">
            <a:off x="7167563" y="31623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410" name="文本框 47"/>
          <p:cNvSpPr txBox="1"/>
          <p:nvPr/>
        </p:nvSpPr>
        <p:spPr>
          <a:xfrm rot="39237">
            <a:off x="6854825" y="37306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411" name="文本框 49"/>
          <p:cNvSpPr txBox="1"/>
          <p:nvPr/>
        </p:nvSpPr>
        <p:spPr>
          <a:xfrm rot="-1160763">
            <a:off x="7688263" y="345281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412" name="文本框 50"/>
          <p:cNvSpPr txBox="1"/>
          <p:nvPr/>
        </p:nvSpPr>
        <p:spPr>
          <a:xfrm rot="-1160763">
            <a:off x="7642225" y="382111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3413" name="文本框 51"/>
          <p:cNvSpPr txBox="1"/>
          <p:nvPr/>
        </p:nvSpPr>
        <p:spPr>
          <a:xfrm rot="-1160763">
            <a:off x="6780213" y="11461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8195" name="TextBox 5"/>
          <p:cNvSpPr txBox="1"/>
          <p:nvPr/>
        </p:nvSpPr>
        <p:spPr>
          <a:xfrm>
            <a:off x="611188" y="1131888"/>
            <a:ext cx="8101012" cy="36385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2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  所谓观点明确，指的是作者要在文章中明白地表示肯定什么、否定什么，赞成什么、反对什么。文中表述观点的句子必须简明、确切，不能含糊其辞。模棱两可。当然，前提是观点要正确，也就是要合乎实际、合情合理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3415" name="组合 2"/>
          <p:cNvGrpSpPr/>
          <p:nvPr/>
        </p:nvGrpSpPr>
        <p:grpSpPr>
          <a:xfrm>
            <a:off x="161925" y="114300"/>
            <a:ext cx="2446338" cy="923925"/>
            <a:chOff x="0" y="0"/>
            <a:chExt cx="3038475" cy="1011238"/>
          </a:xfrm>
        </p:grpSpPr>
        <p:pic>
          <p:nvPicPr>
            <p:cNvPr id="13416" name="图片 1"/>
            <p:cNvPicPr>
              <a:picLocks noChangeAspect="1"/>
            </p:cNvPicPr>
            <p:nvPr/>
          </p:nvPicPr>
          <p:blipFill>
            <a:blip r:embed="rId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0" y="0"/>
              <a:ext cx="3038475" cy="101123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3417" name="圆角矩形 2"/>
            <p:cNvSpPr/>
            <p:nvPr/>
          </p:nvSpPr>
          <p:spPr>
            <a:xfrm>
              <a:off x="330200" y="257175"/>
              <a:ext cx="2376488" cy="754063"/>
            </a:xfrm>
            <a:prstGeom prst="roundRect">
              <a:avLst>
                <a:gd name="adj" fmla="val 6394"/>
              </a:avLst>
            </a:prstGeom>
            <a:noFill/>
            <a:ln w="28575">
              <a:noFill/>
            </a:ln>
          </p:spPr>
          <p:txBody>
            <a:bodyPr lIns="91438" tIns="45719" rIns="91438" bIns="45719" anchor="ctr" anchorCtr="0"/>
            <a:p>
              <a:pPr eaLnBrk="1" hangingPunct="1"/>
              <a:r>
                <a:rPr lang="zh-CN" altLang="en-US" sz="3200" b="1" dirty="0">
                  <a:solidFill>
                    <a:srgbClr val="3366FF"/>
                  </a:solidFill>
                  <a:latin typeface="Franklin Gothic Medium" panose="020B0603020102020204" pitchFamily="34" charset="0"/>
                  <a:ea typeface="黑体" panose="02010609060101010101" pitchFamily="49" charset="-122"/>
                </a:rPr>
                <a:t>技法点拨</a:t>
              </a:r>
              <a:endParaRPr lang="zh-CN" altLang="en-US" sz="3200" b="1" dirty="0">
                <a:solidFill>
                  <a:srgbClr val="3366FF"/>
                </a:solidFill>
                <a:latin typeface="Franklin Gothic Medium" panose="020B0603020102020204" pitchFamily="34" charset="0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8" name="TextBox 37"/>
          <p:cNvSpPr txBox="1"/>
          <p:nvPr/>
        </p:nvSpPr>
        <p:spPr>
          <a:xfrm>
            <a:off x="511175" y="519113"/>
            <a:ext cx="8164513" cy="39703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20000"/>
              </a:lnSpc>
            </a:pPr>
            <a:r>
              <a:rPr lang="zh-CN" altLang="en-US" sz="3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１</a:t>
            </a:r>
            <a:r>
              <a:rPr lang="en-US" altLang="zh-CN" sz="3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r>
              <a:rPr lang="zh-CN" altLang="en-US" sz="3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深入分析，切中要害</a:t>
            </a:r>
            <a:endParaRPr lang="en-US" altLang="zh-CN" sz="30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3000" b="1" dirty="0">
                <a:latin typeface="楷体" panose="02010609060101010101" pitchFamily="49" charset="-122"/>
                <a:ea typeface="楷体" panose="02010609060101010101" pitchFamily="49" charset="-122"/>
              </a:rPr>
              <a:t>    要做到观点鲜明，首先，就要在行文之前对所给题目、话题或材料进行深入分析，要透过现象看本质；然后，再思考别人对此会有哪些看法，他们的观点有何异同等；最后，再提出自己的观点，观点应尽可能独特、新颖，独树一帜。</a:t>
            </a:r>
            <a:endParaRPr lang="zh-CN" altLang="en-US" sz="3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8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charRg st="12" end="1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8">
                                            <p:txEl>
                                              <p:charRg st="12" end="1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/>
          <p:cNvSpPr/>
          <p:nvPr/>
        </p:nvSpPr>
        <p:spPr>
          <a:xfrm>
            <a:off x="704850" y="879475"/>
            <a:ext cx="7935913" cy="3416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latinLnBrk="1" hangingPunct="1">
              <a:lnSpc>
                <a:spcPct val="120000"/>
              </a:lnSpc>
            </a:pPr>
            <a:r>
              <a:rPr lang="en-US" altLang="zh-CN" sz="3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3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严密构思，中心突出　</a:t>
            </a:r>
            <a:r>
              <a:rPr lang="zh-CN" altLang="en-US" sz="3000" b="1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endParaRPr lang="en-US" altLang="zh-CN" sz="3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latinLnBrk="1" hangingPunct="1">
              <a:lnSpc>
                <a:spcPct val="120000"/>
              </a:lnSpc>
            </a:pPr>
            <a:r>
              <a:rPr lang="en-US" altLang="zh-CN" sz="30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000" b="1" dirty="0">
                <a:latin typeface="楷体" panose="02010609060101010101" pitchFamily="49" charset="-122"/>
                <a:ea typeface="楷体" panose="02010609060101010101" pitchFamily="49" charset="-122"/>
              </a:rPr>
              <a:t>除了做到观点鲜明，还要科学地构筑文章的结构，在行文过程中切切实实地做到围绕自己的中心论点展开分析。不管是采用并列式结构、层进式结构，还是采用对照式结构，都要围绕中心论点来展开，不能偏离。</a:t>
            </a:r>
            <a:endParaRPr lang="zh-CN" altLang="en-US" sz="30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0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charRg st="0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4" end="1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charRg st="14" end="1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10" name="文本框 32"/>
          <p:cNvSpPr txBox="1"/>
          <p:nvPr/>
        </p:nvSpPr>
        <p:spPr>
          <a:xfrm>
            <a:off x="4475163" y="2925763"/>
            <a:ext cx="504825" cy="1698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en-US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11" name="文本框 34"/>
          <p:cNvSpPr txBox="1"/>
          <p:nvPr/>
        </p:nvSpPr>
        <p:spPr>
          <a:xfrm rot="-280097">
            <a:off x="3433763" y="1228725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12" name="文本框 36"/>
          <p:cNvSpPr txBox="1"/>
          <p:nvPr/>
        </p:nvSpPr>
        <p:spPr>
          <a:xfrm rot="-5350866">
            <a:off x="5861050" y="13160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13" name="文本框 37"/>
          <p:cNvSpPr txBox="1"/>
          <p:nvPr/>
        </p:nvSpPr>
        <p:spPr>
          <a:xfrm rot="-4150866">
            <a:off x="5330825" y="17240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14" name="文本框 45"/>
          <p:cNvSpPr txBox="1"/>
          <p:nvPr/>
        </p:nvSpPr>
        <p:spPr>
          <a:xfrm rot="-5350866">
            <a:off x="6421438" y="13382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15" name="文本框 46"/>
          <p:cNvSpPr txBox="1"/>
          <p:nvPr/>
        </p:nvSpPr>
        <p:spPr>
          <a:xfrm rot="-424911">
            <a:off x="7067550" y="15700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16" name="文本框 47"/>
          <p:cNvSpPr txBox="1"/>
          <p:nvPr/>
        </p:nvSpPr>
        <p:spPr>
          <a:xfrm rot="-4150866">
            <a:off x="7654925" y="24987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17" name="文本框 49"/>
          <p:cNvSpPr txBox="1"/>
          <p:nvPr/>
        </p:nvSpPr>
        <p:spPr>
          <a:xfrm rot="657351">
            <a:off x="5448300" y="13350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18" name="文本框 50"/>
          <p:cNvSpPr txBox="1"/>
          <p:nvPr/>
        </p:nvSpPr>
        <p:spPr>
          <a:xfrm rot="1480325">
            <a:off x="7391400" y="1244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19" name="文本框 51"/>
          <p:cNvSpPr txBox="1"/>
          <p:nvPr/>
        </p:nvSpPr>
        <p:spPr>
          <a:xfrm rot="-5350866">
            <a:off x="5980113" y="21764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20" name="文本框 32"/>
          <p:cNvSpPr txBox="1"/>
          <p:nvPr/>
        </p:nvSpPr>
        <p:spPr>
          <a:xfrm>
            <a:off x="3262313" y="3560763"/>
            <a:ext cx="504825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21" name="文本框 34"/>
          <p:cNvSpPr txBox="1"/>
          <p:nvPr/>
        </p:nvSpPr>
        <p:spPr>
          <a:xfrm rot="4149897">
            <a:off x="4464050" y="3498850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22" name="文本框 36"/>
          <p:cNvSpPr txBox="1"/>
          <p:nvPr/>
        </p:nvSpPr>
        <p:spPr>
          <a:xfrm rot="-1380000">
            <a:off x="3900488" y="130175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23" name="文本框 37"/>
          <p:cNvSpPr txBox="1"/>
          <p:nvPr/>
        </p:nvSpPr>
        <p:spPr>
          <a:xfrm rot="-180000">
            <a:off x="4130675" y="20542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24" name="文本框 45"/>
          <p:cNvSpPr txBox="1"/>
          <p:nvPr/>
        </p:nvSpPr>
        <p:spPr>
          <a:xfrm rot="-1380000">
            <a:off x="4460875" y="13239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25" name="文本框 46"/>
          <p:cNvSpPr txBox="1"/>
          <p:nvPr/>
        </p:nvSpPr>
        <p:spPr>
          <a:xfrm rot="-1380000">
            <a:off x="4830763" y="15382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26" name="文本框 47"/>
          <p:cNvSpPr txBox="1"/>
          <p:nvPr/>
        </p:nvSpPr>
        <p:spPr>
          <a:xfrm rot="-180000">
            <a:off x="5064125" y="22352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27" name="文本框 49"/>
          <p:cNvSpPr txBox="1"/>
          <p:nvPr/>
        </p:nvSpPr>
        <p:spPr>
          <a:xfrm rot="-5350866">
            <a:off x="6310313" y="21097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28" name="文本框 50"/>
          <p:cNvSpPr txBox="1"/>
          <p:nvPr/>
        </p:nvSpPr>
        <p:spPr>
          <a:xfrm rot="-170103">
            <a:off x="5589588" y="25908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29" name="文本框 51"/>
          <p:cNvSpPr txBox="1"/>
          <p:nvPr/>
        </p:nvSpPr>
        <p:spPr>
          <a:xfrm rot="-5350866">
            <a:off x="5845175" y="343376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30" name="文本框 32"/>
          <p:cNvSpPr txBox="1"/>
          <p:nvPr/>
        </p:nvSpPr>
        <p:spPr>
          <a:xfrm rot="1209897">
            <a:off x="1500188" y="289242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31" name="文本框 34"/>
          <p:cNvSpPr txBox="1"/>
          <p:nvPr/>
        </p:nvSpPr>
        <p:spPr>
          <a:xfrm rot="4149897">
            <a:off x="2143125" y="3455988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32" name="文本框 36"/>
          <p:cNvSpPr txBox="1"/>
          <p:nvPr/>
        </p:nvSpPr>
        <p:spPr>
          <a:xfrm rot="-1380000">
            <a:off x="1604963" y="32289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33" name="文本框 37"/>
          <p:cNvSpPr txBox="1"/>
          <p:nvPr/>
        </p:nvSpPr>
        <p:spPr>
          <a:xfrm rot="1029897">
            <a:off x="2486025" y="275431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34" name="文本框 45"/>
          <p:cNvSpPr txBox="1"/>
          <p:nvPr/>
        </p:nvSpPr>
        <p:spPr>
          <a:xfrm rot="-1380000">
            <a:off x="3162300" y="31464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35" name="文本框 46"/>
          <p:cNvSpPr txBox="1"/>
          <p:nvPr/>
        </p:nvSpPr>
        <p:spPr>
          <a:xfrm rot="-170103">
            <a:off x="787400" y="153035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36" name="文本框 47"/>
          <p:cNvSpPr txBox="1"/>
          <p:nvPr/>
        </p:nvSpPr>
        <p:spPr>
          <a:xfrm rot="1029897">
            <a:off x="828675" y="34004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37" name="文本框 49"/>
          <p:cNvSpPr txBox="1"/>
          <p:nvPr/>
        </p:nvSpPr>
        <p:spPr>
          <a:xfrm rot="-170103">
            <a:off x="3009900" y="38369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38" name="文本框 50"/>
          <p:cNvSpPr txBox="1"/>
          <p:nvPr/>
        </p:nvSpPr>
        <p:spPr>
          <a:xfrm rot="-170103">
            <a:off x="4157663" y="31702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39" name="文本框 51"/>
          <p:cNvSpPr txBox="1"/>
          <p:nvPr/>
        </p:nvSpPr>
        <p:spPr>
          <a:xfrm rot="-170103">
            <a:off x="4324350" y="392906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40" name="文本框 32"/>
          <p:cNvSpPr txBox="1"/>
          <p:nvPr/>
        </p:nvSpPr>
        <p:spPr>
          <a:xfrm rot="-5070842">
            <a:off x="322263" y="204152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41" name="文本框 34"/>
          <p:cNvSpPr txBox="1"/>
          <p:nvPr/>
        </p:nvSpPr>
        <p:spPr>
          <a:xfrm rot="4149897">
            <a:off x="1339850" y="2159000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42" name="文本框 34"/>
          <p:cNvSpPr txBox="1"/>
          <p:nvPr/>
        </p:nvSpPr>
        <p:spPr>
          <a:xfrm rot="-170103">
            <a:off x="1243013" y="12779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43" name="文本框 35"/>
          <p:cNvSpPr txBox="1"/>
          <p:nvPr/>
        </p:nvSpPr>
        <p:spPr>
          <a:xfrm rot="1029897">
            <a:off x="1338263" y="16843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44" name="文本框 45"/>
          <p:cNvSpPr txBox="1"/>
          <p:nvPr/>
        </p:nvSpPr>
        <p:spPr>
          <a:xfrm rot="-1380000">
            <a:off x="2117725" y="11461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45" name="文本框 46"/>
          <p:cNvSpPr txBox="1"/>
          <p:nvPr/>
        </p:nvSpPr>
        <p:spPr>
          <a:xfrm rot="-1380000">
            <a:off x="2687638" y="13160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46" name="文本框 47"/>
          <p:cNvSpPr txBox="1"/>
          <p:nvPr/>
        </p:nvSpPr>
        <p:spPr>
          <a:xfrm rot="-180000">
            <a:off x="2416175" y="1879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47" name="文本框 49"/>
          <p:cNvSpPr txBox="1"/>
          <p:nvPr/>
        </p:nvSpPr>
        <p:spPr>
          <a:xfrm rot="-1380000">
            <a:off x="3276600" y="15382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48" name="文本框 50"/>
          <p:cNvSpPr txBox="1"/>
          <p:nvPr/>
        </p:nvSpPr>
        <p:spPr>
          <a:xfrm rot="-1380000">
            <a:off x="2849563" y="211931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49" name="文本框 51"/>
          <p:cNvSpPr txBox="1"/>
          <p:nvPr/>
        </p:nvSpPr>
        <p:spPr>
          <a:xfrm rot="-1380000">
            <a:off x="3484563" y="22558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50" name="文本框 32"/>
          <p:cNvSpPr txBox="1"/>
          <p:nvPr/>
        </p:nvSpPr>
        <p:spPr>
          <a:xfrm rot="1209897">
            <a:off x="5114925" y="35385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51" name="文本框 34"/>
          <p:cNvSpPr txBox="1"/>
          <p:nvPr/>
        </p:nvSpPr>
        <p:spPr>
          <a:xfrm rot="-1030866">
            <a:off x="6313488" y="3894138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52" name="文本框 36"/>
          <p:cNvSpPr txBox="1"/>
          <p:nvPr/>
        </p:nvSpPr>
        <p:spPr>
          <a:xfrm rot="368503">
            <a:off x="5773738" y="28590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53" name="文本框 37"/>
          <p:cNvSpPr txBox="1"/>
          <p:nvPr/>
        </p:nvSpPr>
        <p:spPr>
          <a:xfrm rot="829244">
            <a:off x="5284788" y="397351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54" name="文本框 45"/>
          <p:cNvSpPr txBox="1"/>
          <p:nvPr/>
        </p:nvSpPr>
        <p:spPr>
          <a:xfrm rot="-4502722">
            <a:off x="6778625" y="250031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55" name="文本框 46"/>
          <p:cNvSpPr txBox="1"/>
          <p:nvPr/>
        </p:nvSpPr>
        <p:spPr>
          <a:xfrm rot="2702238">
            <a:off x="7567613" y="30622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56" name="文本框 47"/>
          <p:cNvSpPr txBox="1"/>
          <p:nvPr/>
        </p:nvSpPr>
        <p:spPr>
          <a:xfrm rot="-3456638">
            <a:off x="6743700" y="3403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57" name="文本框 49"/>
          <p:cNvSpPr txBox="1"/>
          <p:nvPr/>
        </p:nvSpPr>
        <p:spPr>
          <a:xfrm rot="-3180423">
            <a:off x="1963738" y="23241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58" name="文本框 50"/>
          <p:cNvSpPr txBox="1"/>
          <p:nvPr/>
        </p:nvSpPr>
        <p:spPr>
          <a:xfrm rot="-3640556">
            <a:off x="7239000" y="35909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59" name="文本框 51"/>
          <p:cNvSpPr txBox="1"/>
          <p:nvPr/>
        </p:nvSpPr>
        <p:spPr>
          <a:xfrm rot="1549510">
            <a:off x="7754938" y="21748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60" name="文本框 32"/>
          <p:cNvSpPr txBox="1"/>
          <p:nvPr/>
        </p:nvSpPr>
        <p:spPr>
          <a:xfrm rot="4190103">
            <a:off x="4287838" y="25066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61" name="文本框 34"/>
          <p:cNvSpPr txBox="1"/>
          <p:nvPr/>
        </p:nvSpPr>
        <p:spPr>
          <a:xfrm rot="8340000">
            <a:off x="4922838" y="3138488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62" name="文本框 36"/>
          <p:cNvSpPr txBox="1"/>
          <p:nvPr/>
        </p:nvSpPr>
        <p:spPr>
          <a:xfrm rot="-1160763">
            <a:off x="5773738" y="175101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63" name="文本框 37"/>
          <p:cNvSpPr txBox="1"/>
          <p:nvPr/>
        </p:nvSpPr>
        <p:spPr>
          <a:xfrm rot="39237">
            <a:off x="5649913" y="22733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64" name="文本框 45"/>
          <p:cNvSpPr txBox="1"/>
          <p:nvPr/>
        </p:nvSpPr>
        <p:spPr>
          <a:xfrm rot="-1160763">
            <a:off x="6334125" y="17732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65" name="文本框 46"/>
          <p:cNvSpPr txBox="1"/>
          <p:nvPr/>
        </p:nvSpPr>
        <p:spPr>
          <a:xfrm rot="-1160763">
            <a:off x="6704013" y="198755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66" name="文本框 47"/>
          <p:cNvSpPr txBox="1"/>
          <p:nvPr/>
        </p:nvSpPr>
        <p:spPr>
          <a:xfrm rot="39237">
            <a:off x="7185025" y="245745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67" name="文本框 49"/>
          <p:cNvSpPr txBox="1"/>
          <p:nvPr/>
        </p:nvSpPr>
        <p:spPr>
          <a:xfrm rot="-1160763">
            <a:off x="7038975" y="21590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68" name="文本框 50"/>
          <p:cNvSpPr txBox="1"/>
          <p:nvPr/>
        </p:nvSpPr>
        <p:spPr>
          <a:xfrm rot="-1160763">
            <a:off x="7488238" y="19335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69" name="文本框 51"/>
          <p:cNvSpPr txBox="1"/>
          <p:nvPr/>
        </p:nvSpPr>
        <p:spPr>
          <a:xfrm rot="-1160763">
            <a:off x="7289800" y="27940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70" name="文本框 32"/>
          <p:cNvSpPr txBox="1"/>
          <p:nvPr/>
        </p:nvSpPr>
        <p:spPr>
          <a:xfrm rot="4190103">
            <a:off x="2765425" y="33401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71" name="文本框 34"/>
          <p:cNvSpPr txBox="1"/>
          <p:nvPr/>
        </p:nvSpPr>
        <p:spPr>
          <a:xfrm rot="8340000">
            <a:off x="3924300" y="2816225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72" name="文本框 36"/>
          <p:cNvSpPr txBox="1"/>
          <p:nvPr/>
        </p:nvSpPr>
        <p:spPr>
          <a:xfrm rot="2810103">
            <a:off x="3813175" y="17351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73" name="文本框 37"/>
          <p:cNvSpPr txBox="1"/>
          <p:nvPr/>
        </p:nvSpPr>
        <p:spPr>
          <a:xfrm rot="4010103">
            <a:off x="3813175" y="227806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74" name="文本框 45"/>
          <p:cNvSpPr txBox="1"/>
          <p:nvPr/>
        </p:nvSpPr>
        <p:spPr>
          <a:xfrm rot="2810103">
            <a:off x="4373563" y="17573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75" name="文本框 46"/>
          <p:cNvSpPr txBox="1"/>
          <p:nvPr/>
        </p:nvSpPr>
        <p:spPr>
          <a:xfrm rot="2810103">
            <a:off x="4743450" y="19716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76" name="文本框 47"/>
          <p:cNvSpPr txBox="1"/>
          <p:nvPr/>
        </p:nvSpPr>
        <p:spPr>
          <a:xfrm rot="4010103">
            <a:off x="4743450" y="2514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77" name="文本框 49"/>
          <p:cNvSpPr txBox="1"/>
          <p:nvPr/>
        </p:nvSpPr>
        <p:spPr>
          <a:xfrm rot="-1160763">
            <a:off x="6224588" y="25447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78" name="文本框 50"/>
          <p:cNvSpPr txBox="1"/>
          <p:nvPr/>
        </p:nvSpPr>
        <p:spPr>
          <a:xfrm rot="4020000">
            <a:off x="5218113" y="26304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79" name="文本框 51"/>
          <p:cNvSpPr txBox="1"/>
          <p:nvPr/>
        </p:nvSpPr>
        <p:spPr>
          <a:xfrm rot="-1160763">
            <a:off x="5599113" y="321945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80" name="文本框 32"/>
          <p:cNvSpPr txBox="1"/>
          <p:nvPr/>
        </p:nvSpPr>
        <p:spPr>
          <a:xfrm rot="5400000">
            <a:off x="1141413" y="32289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81" name="文本框 34"/>
          <p:cNvSpPr txBox="1"/>
          <p:nvPr/>
        </p:nvSpPr>
        <p:spPr>
          <a:xfrm rot="8340000">
            <a:off x="1881188" y="3552825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82" name="文本框 36"/>
          <p:cNvSpPr txBox="1"/>
          <p:nvPr/>
        </p:nvSpPr>
        <p:spPr>
          <a:xfrm rot="2810103">
            <a:off x="1862138" y="27320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83" name="文本框 37"/>
          <p:cNvSpPr txBox="1"/>
          <p:nvPr/>
        </p:nvSpPr>
        <p:spPr>
          <a:xfrm rot="5220000">
            <a:off x="2297113" y="30146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84" name="文本框 45"/>
          <p:cNvSpPr txBox="1"/>
          <p:nvPr/>
        </p:nvSpPr>
        <p:spPr>
          <a:xfrm rot="2810103">
            <a:off x="2809875" y="27463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85" name="文本框 46"/>
          <p:cNvSpPr txBox="1"/>
          <p:nvPr/>
        </p:nvSpPr>
        <p:spPr>
          <a:xfrm rot="4020000">
            <a:off x="700088" y="19637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86" name="文本框 47"/>
          <p:cNvSpPr txBox="1"/>
          <p:nvPr/>
        </p:nvSpPr>
        <p:spPr>
          <a:xfrm rot="5220000">
            <a:off x="701675" y="28971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87" name="文本框 49"/>
          <p:cNvSpPr txBox="1"/>
          <p:nvPr/>
        </p:nvSpPr>
        <p:spPr>
          <a:xfrm rot="4020000">
            <a:off x="2463800" y="374015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88" name="文本框 50"/>
          <p:cNvSpPr txBox="1"/>
          <p:nvPr/>
        </p:nvSpPr>
        <p:spPr>
          <a:xfrm rot="4020000">
            <a:off x="3702050" y="33670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89" name="文本框 51"/>
          <p:cNvSpPr txBox="1"/>
          <p:nvPr/>
        </p:nvSpPr>
        <p:spPr>
          <a:xfrm rot="4020000">
            <a:off x="4071938" y="35814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90" name="文本框 32"/>
          <p:cNvSpPr txBox="1"/>
          <p:nvPr/>
        </p:nvSpPr>
        <p:spPr>
          <a:xfrm rot="-880739">
            <a:off x="514350" y="2514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91" name="文本框 34"/>
          <p:cNvSpPr txBox="1"/>
          <p:nvPr/>
        </p:nvSpPr>
        <p:spPr>
          <a:xfrm rot="8340000">
            <a:off x="1254125" y="2592388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92" name="文本框 36"/>
          <p:cNvSpPr txBox="1"/>
          <p:nvPr/>
        </p:nvSpPr>
        <p:spPr>
          <a:xfrm rot="4020000">
            <a:off x="1670050" y="15113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93" name="文本框 37"/>
          <p:cNvSpPr txBox="1"/>
          <p:nvPr/>
        </p:nvSpPr>
        <p:spPr>
          <a:xfrm rot="5220000">
            <a:off x="1670050" y="20542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94" name="文本框 45"/>
          <p:cNvSpPr txBox="1"/>
          <p:nvPr/>
        </p:nvSpPr>
        <p:spPr>
          <a:xfrm rot="2810103">
            <a:off x="2230438" y="153352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95" name="文本框 46"/>
          <p:cNvSpPr txBox="1"/>
          <p:nvPr/>
        </p:nvSpPr>
        <p:spPr>
          <a:xfrm rot="2810103">
            <a:off x="2600325" y="17478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96" name="文本框 47"/>
          <p:cNvSpPr txBox="1"/>
          <p:nvPr/>
        </p:nvSpPr>
        <p:spPr>
          <a:xfrm rot="4010103">
            <a:off x="2328863" y="23129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97" name="文本框 49"/>
          <p:cNvSpPr txBox="1"/>
          <p:nvPr/>
        </p:nvSpPr>
        <p:spPr>
          <a:xfrm rot="2810103">
            <a:off x="3187700" y="19716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98" name="文本框 50"/>
          <p:cNvSpPr txBox="1"/>
          <p:nvPr/>
        </p:nvSpPr>
        <p:spPr>
          <a:xfrm rot="2810103">
            <a:off x="3074988" y="240665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499" name="文本框 51"/>
          <p:cNvSpPr txBox="1"/>
          <p:nvPr/>
        </p:nvSpPr>
        <p:spPr>
          <a:xfrm rot="2810103">
            <a:off x="3444875" y="262096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500" name="文本框 32"/>
          <p:cNvSpPr txBox="1"/>
          <p:nvPr/>
        </p:nvSpPr>
        <p:spPr>
          <a:xfrm rot="5400000">
            <a:off x="4751388" y="36830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501" name="文本框 34"/>
          <p:cNvSpPr txBox="1"/>
          <p:nvPr/>
        </p:nvSpPr>
        <p:spPr>
          <a:xfrm rot="3159237">
            <a:off x="5819775" y="4006850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502" name="文本框 36"/>
          <p:cNvSpPr txBox="1"/>
          <p:nvPr/>
        </p:nvSpPr>
        <p:spPr>
          <a:xfrm rot="-1160763">
            <a:off x="6237288" y="29257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503" name="文本框 37"/>
          <p:cNvSpPr txBox="1"/>
          <p:nvPr/>
        </p:nvSpPr>
        <p:spPr>
          <a:xfrm rot="39237">
            <a:off x="6237288" y="34686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504" name="文本框 45"/>
          <p:cNvSpPr txBox="1"/>
          <p:nvPr/>
        </p:nvSpPr>
        <p:spPr>
          <a:xfrm rot="-1160763">
            <a:off x="6797675" y="29479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505" name="文本框 46"/>
          <p:cNvSpPr txBox="1"/>
          <p:nvPr/>
        </p:nvSpPr>
        <p:spPr>
          <a:xfrm rot="-1160763">
            <a:off x="7167563" y="31623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506" name="文本框 47"/>
          <p:cNvSpPr txBox="1"/>
          <p:nvPr/>
        </p:nvSpPr>
        <p:spPr>
          <a:xfrm rot="39237">
            <a:off x="6854825" y="37306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507" name="文本框 49"/>
          <p:cNvSpPr txBox="1"/>
          <p:nvPr/>
        </p:nvSpPr>
        <p:spPr>
          <a:xfrm rot="-1160763">
            <a:off x="7688263" y="345281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508" name="文本框 50"/>
          <p:cNvSpPr txBox="1"/>
          <p:nvPr/>
        </p:nvSpPr>
        <p:spPr>
          <a:xfrm rot="-1160763">
            <a:off x="7642225" y="382111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17509" name="文本框 51"/>
          <p:cNvSpPr txBox="1"/>
          <p:nvPr/>
        </p:nvSpPr>
        <p:spPr>
          <a:xfrm rot="-1160763">
            <a:off x="6780213" y="11461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39750" y="879475"/>
            <a:ext cx="8099425" cy="3416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20000"/>
              </a:lnSpc>
            </a:pPr>
            <a:r>
              <a:rPr lang="en-US" altLang="zh-CN" sz="3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3.</a:t>
            </a:r>
            <a:r>
              <a:rPr lang="zh-CN" altLang="en-US" sz="3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恰当点染，合理重复</a:t>
            </a:r>
            <a:endParaRPr lang="en-US" altLang="zh-CN" sz="30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3000" b="1" dirty="0"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3000" b="1" dirty="0">
                <a:latin typeface="楷体" panose="02010609060101010101" pitchFamily="49" charset="-122"/>
                <a:ea typeface="楷体" panose="02010609060101010101" pitchFamily="49" charset="-122"/>
              </a:rPr>
              <a:t>要做到观点鲜明，还要掌握恰如其分的点染技巧。如在开头段提出中心论点，在中间每段的开头或者结尾点染观点，在文章的末尾再次总结或重申观点等，还可以直接将中心论点作为文章的题目。</a:t>
            </a:r>
            <a:endParaRPr lang="zh-CN" altLang="en-US" sz="30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12" end="10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charRg st="12" end="10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611188" y="879475"/>
            <a:ext cx="8101012" cy="3416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20000"/>
              </a:lnSpc>
            </a:pPr>
            <a:r>
              <a:rPr lang="en-US" altLang="zh-CN" sz="3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4.</a:t>
            </a:r>
            <a:r>
              <a:rPr lang="zh-CN" altLang="en-US" sz="3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表达清晰，简明扼要</a:t>
            </a:r>
            <a:r>
              <a:rPr lang="zh-CN" altLang="en-US" sz="3000" b="1" dirty="0">
                <a:latin typeface="楷体" panose="02010609060101010101" pitchFamily="49" charset="-122"/>
                <a:ea typeface="楷体" panose="02010609060101010101" pitchFamily="49" charset="-122"/>
              </a:rPr>
              <a:t>　</a:t>
            </a:r>
            <a:endParaRPr lang="en-US" altLang="zh-CN" sz="3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3000" b="1" dirty="0">
                <a:latin typeface="楷体" panose="02010609060101010101" pitchFamily="49" charset="-122"/>
                <a:ea typeface="楷体" panose="02010609060101010101" pitchFamily="49" charset="-122"/>
              </a:rPr>
              <a:t>    要做到观点鲜明，清晰地表达也很重要，因此应该努力做到用语恰当，扼要简明。一般情况，最好能用一个简练的句子直接表达自己的观点，并把它放在开头、结尾等比较重要的位置，以使读者容易把握。</a:t>
            </a:r>
            <a:endParaRPr lang="zh-CN" altLang="en-US" sz="30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0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charRg st="0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13" end="10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charRg st="13" end="10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extBox 4"/>
          <p:cNvSpPr txBox="1"/>
          <p:nvPr/>
        </p:nvSpPr>
        <p:spPr>
          <a:xfrm>
            <a:off x="568325" y="915988"/>
            <a:ext cx="7991475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defTabSz="914400" eaLnBrk="1" hangingPunct="1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000" b="1" kern="1200" cap="none" spc="0" normalizeH="0" baseline="0" noProof="0" dirty="0">
                <a:solidFill>
                  <a:srgbClr val="0000FF"/>
                </a:solidFill>
                <a:latin typeface="+mj-ea"/>
                <a:ea typeface="+mj-ea"/>
                <a:cs typeface="+mn-cs"/>
              </a:rPr>
              <a:t>题一：</a:t>
            </a:r>
            <a:endParaRPr kumimoji="0" lang="en-US" altLang="zh-CN" sz="3000" b="1" kern="1200" cap="none" spc="0" normalizeH="0" baseline="0" noProof="0" dirty="0">
              <a:solidFill>
                <a:srgbClr val="0000FF"/>
              </a:solidFill>
              <a:latin typeface="+mj-ea"/>
              <a:ea typeface="+mj-ea"/>
              <a:cs typeface="+mn-cs"/>
            </a:endParaRPr>
          </a:p>
          <a:p>
            <a:pPr marR="0" defTabSz="914400" eaLnBrk="1" hangingPunct="1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3000" b="1" kern="1200" cap="none" spc="0" normalizeH="0" baseline="0" noProof="0" dirty="0">
                <a:solidFill>
                  <a:srgbClr val="0000FF"/>
                </a:solidFill>
                <a:latin typeface="+mj-ea"/>
                <a:ea typeface="+mj-ea"/>
                <a:cs typeface="+mn-cs"/>
              </a:rPr>
              <a:t>       </a:t>
            </a:r>
            <a:r>
              <a:rPr kumimoji="0" lang="zh-CN" altLang="en-US" sz="3000" b="1" kern="1200" cap="none" spc="0" normalizeH="0" baseline="0" noProof="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好奇，往往是发现真理的第一步</a:t>
            </a:r>
            <a:endParaRPr kumimoji="0" lang="en-US" altLang="zh-CN" sz="3000" b="1" kern="1200" cap="none" spc="0" normalizeH="0" baseline="0" noProof="0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grpSp>
        <p:nvGrpSpPr>
          <p:cNvPr id="19459" name="组合 2"/>
          <p:cNvGrpSpPr/>
          <p:nvPr/>
        </p:nvGrpSpPr>
        <p:grpSpPr>
          <a:xfrm>
            <a:off x="161925" y="50800"/>
            <a:ext cx="2446338" cy="923925"/>
            <a:chOff x="0" y="0"/>
            <a:chExt cx="3038475" cy="1011238"/>
          </a:xfrm>
        </p:grpSpPr>
        <p:pic>
          <p:nvPicPr>
            <p:cNvPr id="19461" name="图片 1"/>
            <p:cNvPicPr>
              <a:picLocks noChangeAspect="1"/>
            </p:cNvPicPr>
            <p:nvPr/>
          </p:nvPicPr>
          <p:blipFill>
            <a:blip r:embed="rId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0" y="0"/>
              <a:ext cx="3038475" cy="101123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9462" name="圆角矩形 2"/>
            <p:cNvSpPr/>
            <p:nvPr/>
          </p:nvSpPr>
          <p:spPr>
            <a:xfrm>
              <a:off x="330200" y="257175"/>
              <a:ext cx="2376488" cy="754063"/>
            </a:xfrm>
            <a:prstGeom prst="roundRect">
              <a:avLst>
                <a:gd name="adj" fmla="val 6394"/>
              </a:avLst>
            </a:prstGeom>
            <a:noFill/>
            <a:ln w="28575">
              <a:noFill/>
            </a:ln>
          </p:spPr>
          <p:txBody>
            <a:bodyPr lIns="91438" tIns="45719" rIns="91438" bIns="45719" anchor="ctr" anchorCtr="0"/>
            <a:p>
              <a:pPr eaLnBrk="1" hangingPunct="1"/>
              <a:r>
                <a:rPr lang="zh-CN" altLang="en-US" sz="3200" b="1" dirty="0">
                  <a:solidFill>
                    <a:srgbClr val="3366FF"/>
                  </a:solidFill>
                  <a:latin typeface="Franklin Gothic Medium" panose="020B0603020102020204" pitchFamily="34" charset="0"/>
                  <a:ea typeface="黑体" panose="02010609060101010101" pitchFamily="49" charset="-122"/>
                </a:rPr>
                <a:t>范文引路</a:t>
              </a:r>
              <a:endParaRPr lang="zh-CN" altLang="en-US" sz="3200" b="1" dirty="0">
                <a:solidFill>
                  <a:srgbClr val="3366FF"/>
                </a:solidFill>
                <a:latin typeface="Franklin Gothic Medium" panose="020B0603020102020204" pitchFamily="34" charset="0"/>
                <a:ea typeface="黑体" panose="02010609060101010101" pitchFamily="49" charset="-122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434975" y="2284413"/>
            <a:ext cx="8461375" cy="2308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120000"/>
              </a:lnSpc>
            </a:pPr>
            <a:r>
              <a:rPr lang="en-US" altLang="zh-CN" sz="3000" b="1" dirty="0">
                <a:latin typeface="楷体" panose="02010609060101010101" pitchFamily="49" charset="-122"/>
                <a:ea typeface="楷体" panose="02010609060101010101" pitchFamily="49" charset="-122"/>
              </a:rPr>
              <a:t>(1)</a:t>
            </a:r>
            <a:r>
              <a:rPr lang="zh-CN" altLang="en-US" sz="3000" b="1" dirty="0">
                <a:latin typeface="楷体" panose="02010609060101010101" pitchFamily="49" charset="-122"/>
                <a:ea typeface="楷体" panose="02010609060101010101" pitchFamily="49" charset="-122"/>
              </a:rPr>
              <a:t>好奇心的重要性。（略）</a:t>
            </a:r>
            <a:endParaRPr lang="en-US" altLang="zh-CN" sz="3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3000" b="1" dirty="0">
                <a:latin typeface="楷体" panose="02010609060101010101" pitchFamily="49" charset="-122"/>
                <a:ea typeface="楷体" panose="02010609060101010101" pitchFamily="49" charset="-122"/>
              </a:rPr>
              <a:t>(2)</a:t>
            </a:r>
            <a:r>
              <a:rPr lang="zh-CN" altLang="en-US" sz="3000" b="1" dirty="0">
                <a:latin typeface="楷体" panose="02010609060101010101" pitchFamily="49" charset="-122"/>
                <a:ea typeface="楷体" panose="02010609060101010101" pitchFamily="49" charset="-122"/>
              </a:rPr>
              <a:t>列举牛顿发现万有引力的事例，论证“好奇，往往是发现真理的第一步”的观点。</a:t>
            </a:r>
            <a:r>
              <a:rPr lang="en-US" altLang="zh-CN" sz="3000" b="1" dirty="0"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3000" b="1" dirty="0">
                <a:latin typeface="楷体" panose="02010609060101010101" pitchFamily="49" charset="-122"/>
                <a:ea typeface="楷体" panose="02010609060101010101" pitchFamily="49" charset="-122"/>
              </a:rPr>
              <a:t>详</a:t>
            </a:r>
            <a:r>
              <a:rPr lang="en-US" altLang="zh-CN" sz="3000" b="1" dirty="0"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endParaRPr lang="en-US" altLang="zh-CN" sz="3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3000" b="1" dirty="0">
                <a:latin typeface="楷体" panose="02010609060101010101" pitchFamily="49" charset="-122"/>
                <a:ea typeface="楷体" panose="02010609060101010101" pitchFamily="49" charset="-122"/>
              </a:rPr>
              <a:t>(3)</a:t>
            </a:r>
            <a:r>
              <a:rPr lang="zh-CN" altLang="en-US" sz="3000" b="1" dirty="0">
                <a:latin typeface="楷体" panose="02010609060101010101" pitchFamily="49" charset="-122"/>
                <a:ea typeface="楷体" panose="02010609060101010101" pitchFamily="49" charset="-122"/>
              </a:rPr>
              <a:t>发出号召，我们应该拥有强烈的好奇心。</a:t>
            </a:r>
            <a:r>
              <a:rPr lang="en-US" altLang="zh-CN" sz="3000" b="1" dirty="0"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3000" b="1" dirty="0">
                <a:latin typeface="楷体" panose="02010609060101010101" pitchFamily="49" charset="-122"/>
                <a:ea typeface="楷体" panose="02010609060101010101" pitchFamily="49" charset="-122"/>
              </a:rPr>
              <a:t>略</a:t>
            </a:r>
            <a:r>
              <a:rPr lang="en-US" altLang="zh-CN" sz="3000" b="1" dirty="0"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endParaRPr lang="en-US" altLang="zh-CN" sz="3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0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charRg st="0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15" end="5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charRg st="15" end="5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58" end="8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charRg st="58" end="8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482" name="文本框 32"/>
          <p:cNvSpPr txBox="1"/>
          <p:nvPr/>
        </p:nvSpPr>
        <p:spPr>
          <a:xfrm>
            <a:off x="4475163" y="2925763"/>
            <a:ext cx="504825" cy="1698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en-US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483" name="文本框 34"/>
          <p:cNvSpPr txBox="1"/>
          <p:nvPr/>
        </p:nvSpPr>
        <p:spPr>
          <a:xfrm rot="-280097">
            <a:off x="3433763" y="1228725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484" name="文本框 36"/>
          <p:cNvSpPr txBox="1"/>
          <p:nvPr/>
        </p:nvSpPr>
        <p:spPr>
          <a:xfrm rot="-5350866">
            <a:off x="5861050" y="13160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485" name="文本框 37"/>
          <p:cNvSpPr txBox="1"/>
          <p:nvPr/>
        </p:nvSpPr>
        <p:spPr>
          <a:xfrm rot="-4150866">
            <a:off x="5330825" y="17240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486" name="文本框 45"/>
          <p:cNvSpPr txBox="1"/>
          <p:nvPr/>
        </p:nvSpPr>
        <p:spPr>
          <a:xfrm rot="-5350866">
            <a:off x="6421438" y="13382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487" name="文本框 46"/>
          <p:cNvSpPr txBox="1"/>
          <p:nvPr/>
        </p:nvSpPr>
        <p:spPr>
          <a:xfrm rot="-424911">
            <a:off x="7067550" y="15700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488" name="文本框 47"/>
          <p:cNvSpPr txBox="1"/>
          <p:nvPr/>
        </p:nvSpPr>
        <p:spPr>
          <a:xfrm rot="-4150866">
            <a:off x="7654925" y="24987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489" name="文本框 49"/>
          <p:cNvSpPr txBox="1"/>
          <p:nvPr/>
        </p:nvSpPr>
        <p:spPr>
          <a:xfrm rot="657351">
            <a:off x="5448300" y="13350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490" name="文本框 50"/>
          <p:cNvSpPr txBox="1"/>
          <p:nvPr/>
        </p:nvSpPr>
        <p:spPr>
          <a:xfrm rot="1480325">
            <a:off x="7391400" y="1244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491" name="文本框 51"/>
          <p:cNvSpPr txBox="1"/>
          <p:nvPr/>
        </p:nvSpPr>
        <p:spPr>
          <a:xfrm rot="-5350866">
            <a:off x="5980113" y="21764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492" name="文本框 32"/>
          <p:cNvSpPr txBox="1"/>
          <p:nvPr/>
        </p:nvSpPr>
        <p:spPr>
          <a:xfrm>
            <a:off x="3262313" y="3560763"/>
            <a:ext cx="504825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493" name="文本框 34"/>
          <p:cNvSpPr txBox="1"/>
          <p:nvPr/>
        </p:nvSpPr>
        <p:spPr>
          <a:xfrm rot="4149897">
            <a:off x="4464050" y="3498850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494" name="文本框 36"/>
          <p:cNvSpPr txBox="1"/>
          <p:nvPr/>
        </p:nvSpPr>
        <p:spPr>
          <a:xfrm rot="-1380000">
            <a:off x="3900488" y="130175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495" name="文本框 37"/>
          <p:cNvSpPr txBox="1"/>
          <p:nvPr/>
        </p:nvSpPr>
        <p:spPr>
          <a:xfrm rot="-180000">
            <a:off x="4130675" y="20542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496" name="文本框 45"/>
          <p:cNvSpPr txBox="1"/>
          <p:nvPr/>
        </p:nvSpPr>
        <p:spPr>
          <a:xfrm rot="-1380000">
            <a:off x="4460875" y="13239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497" name="文本框 46"/>
          <p:cNvSpPr txBox="1"/>
          <p:nvPr/>
        </p:nvSpPr>
        <p:spPr>
          <a:xfrm rot="-1380000">
            <a:off x="4830763" y="15382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498" name="文本框 47"/>
          <p:cNvSpPr txBox="1"/>
          <p:nvPr/>
        </p:nvSpPr>
        <p:spPr>
          <a:xfrm rot="-180000">
            <a:off x="5064125" y="22352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499" name="文本框 49"/>
          <p:cNvSpPr txBox="1"/>
          <p:nvPr/>
        </p:nvSpPr>
        <p:spPr>
          <a:xfrm rot="-5350866">
            <a:off x="6310313" y="21097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500" name="文本框 50"/>
          <p:cNvSpPr txBox="1"/>
          <p:nvPr/>
        </p:nvSpPr>
        <p:spPr>
          <a:xfrm rot="-170103">
            <a:off x="5589588" y="25908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501" name="文本框 51"/>
          <p:cNvSpPr txBox="1"/>
          <p:nvPr/>
        </p:nvSpPr>
        <p:spPr>
          <a:xfrm rot="-5350866">
            <a:off x="5845175" y="343376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502" name="文本框 32"/>
          <p:cNvSpPr txBox="1"/>
          <p:nvPr/>
        </p:nvSpPr>
        <p:spPr>
          <a:xfrm rot="1209897">
            <a:off x="1500188" y="289242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503" name="文本框 34"/>
          <p:cNvSpPr txBox="1"/>
          <p:nvPr/>
        </p:nvSpPr>
        <p:spPr>
          <a:xfrm rot="4149897">
            <a:off x="2143125" y="3455988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504" name="文本框 36"/>
          <p:cNvSpPr txBox="1"/>
          <p:nvPr/>
        </p:nvSpPr>
        <p:spPr>
          <a:xfrm rot="-1380000">
            <a:off x="1604963" y="32289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505" name="文本框 37"/>
          <p:cNvSpPr txBox="1"/>
          <p:nvPr/>
        </p:nvSpPr>
        <p:spPr>
          <a:xfrm rot="1029897">
            <a:off x="2486025" y="275431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506" name="文本框 45"/>
          <p:cNvSpPr txBox="1"/>
          <p:nvPr/>
        </p:nvSpPr>
        <p:spPr>
          <a:xfrm rot="-1380000">
            <a:off x="3162300" y="31464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507" name="文本框 46"/>
          <p:cNvSpPr txBox="1"/>
          <p:nvPr/>
        </p:nvSpPr>
        <p:spPr>
          <a:xfrm rot="-170103">
            <a:off x="787400" y="153035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508" name="文本框 47"/>
          <p:cNvSpPr txBox="1"/>
          <p:nvPr/>
        </p:nvSpPr>
        <p:spPr>
          <a:xfrm rot="1029897">
            <a:off x="828675" y="34004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509" name="文本框 49"/>
          <p:cNvSpPr txBox="1"/>
          <p:nvPr/>
        </p:nvSpPr>
        <p:spPr>
          <a:xfrm rot="-170103">
            <a:off x="3009900" y="38369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510" name="文本框 50"/>
          <p:cNvSpPr txBox="1"/>
          <p:nvPr/>
        </p:nvSpPr>
        <p:spPr>
          <a:xfrm rot="-170103">
            <a:off x="4157663" y="31702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511" name="文本框 51"/>
          <p:cNvSpPr txBox="1"/>
          <p:nvPr/>
        </p:nvSpPr>
        <p:spPr>
          <a:xfrm rot="-170103">
            <a:off x="4324350" y="392906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512" name="文本框 32"/>
          <p:cNvSpPr txBox="1"/>
          <p:nvPr/>
        </p:nvSpPr>
        <p:spPr>
          <a:xfrm rot="-5070842">
            <a:off x="322263" y="204152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513" name="文本框 34"/>
          <p:cNvSpPr txBox="1"/>
          <p:nvPr/>
        </p:nvSpPr>
        <p:spPr>
          <a:xfrm rot="4149897">
            <a:off x="1339850" y="2159000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514" name="文本框 34"/>
          <p:cNvSpPr txBox="1"/>
          <p:nvPr/>
        </p:nvSpPr>
        <p:spPr>
          <a:xfrm rot="-170103">
            <a:off x="1243013" y="12779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515" name="文本框 35"/>
          <p:cNvSpPr txBox="1"/>
          <p:nvPr/>
        </p:nvSpPr>
        <p:spPr>
          <a:xfrm rot="1029897">
            <a:off x="1338263" y="16843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516" name="文本框 45"/>
          <p:cNvSpPr txBox="1"/>
          <p:nvPr/>
        </p:nvSpPr>
        <p:spPr>
          <a:xfrm rot="-1380000">
            <a:off x="2117725" y="11461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517" name="文本框 46"/>
          <p:cNvSpPr txBox="1"/>
          <p:nvPr/>
        </p:nvSpPr>
        <p:spPr>
          <a:xfrm rot="-1380000">
            <a:off x="2687638" y="13160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518" name="文本框 47"/>
          <p:cNvSpPr txBox="1"/>
          <p:nvPr/>
        </p:nvSpPr>
        <p:spPr>
          <a:xfrm rot="-180000">
            <a:off x="2416175" y="1879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519" name="文本框 49"/>
          <p:cNvSpPr txBox="1"/>
          <p:nvPr/>
        </p:nvSpPr>
        <p:spPr>
          <a:xfrm rot="-1380000">
            <a:off x="3276600" y="15382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520" name="文本框 50"/>
          <p:cNvSpPr txBox="1"/>
          <p:nvPr/>
        </p:nvSpPr>
        <p:spPr>
          <a:xfrm rot="-1380000">
            <a:off x="2849563" y="211931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521" name="文本框 51"/>
          <p:cNvSpPr txBox="1"/>
          <p:nvPr/>
        </p:nvSpPr>
        <p:spPr>
          <a:xfrm rot="-1380000">
            <a:off x="3484563" y="22558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522" name="文本框 32"/>
          <p:cNvSpPr txBox="1"/>
          <p:nvPr/>
        </p:nvSpPr>
        <p:spPr>
          <a:xfrm rot="1209897">
            <a:off x="5114925" y="35385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523" name="文本框 34"/>
          <p:cNvSpPr txBox="1"/>
          <p:nvPr/>
        </p:nvSpPr>
        <p:spPr>
          <a:xfrm rot="-1030866">
            <a:off x="6313488" y="3894138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524" name="文本框 36"/>
          <p:cNvSpPr txBox="1"/>
          <p:nvPr/>
        </p:nvSpPr>
        <p:spPr>
          <a:xfrm rot="368503">
            <a:off x="5773738" y="28590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525" name="文本框 37"/>
          <p:cNvSpPr txBox="1"/>
          <p:nvPr/>
        </p:nvSpPr>
        <p:spPr>
          <a:xfrm rot="829244">
            <a:off x="5284788" y="397351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526" name="文本框 45"/>
          <p:cNvSpPr txBox="1"/>
          <p:nvPr/>
        </p:nvSpPr>
        <p:spPr>
          <a:xfrm rot="-4502722">
            <a:off x="6778625" y="250031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527" name="文本框 46"/>
          <p:cNvSpPr txBox="1"/>
          <p:nvPr/>
        </p:nvSpPr>
        <p:spPr>
          <a:xfrm rot="2702238">
            <a:off x="7567613" y="30622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528" name="文本框 47"/>
          <p:cNvSpPr txBox="1"/>
          <p:nvPr/>
        </p:nvSpPr>
        <p:spPr>
          <a:xfrm rot="-3456638">
            <a:off x="6743700" y="3403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529" name="文本框 49"/>
          <p:cNvSpPr txBox="1"/>
          <p:nvPr/>
        </p:nvSpPr>
        <p:spPr>
          <a:xfrm rot="-3180423">
            <a:off x="1963738" y="23241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530" name="文本框 50"/>
          <p:cNvSpPr txBox="1"/>
          <p:nvPr/>
        </p:nvSpPr>
        <p:spPr>
          <a:xfrm rot="-3640556">
            <a:off x="7239000" y="35909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531" name="文本框 51"/>
          <p:cNvSpPr txBox="1"/>
          <p:nvPr/>
        </p:nvSpPr>
        <p:spPr>
          <a:xfrm rot="1549510">
            <a:off x="7754938" y="21748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532" name="文本框 32"/>
          <p:cNvSpPr txBox="1"/>
          <p:nvPr/>
        </p:nvSpPr>
        <p:spPr>
          <a:xfrm rot="4190103">
            <a:off x="4287838" y="25066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533" name="文本框 34"/>
          <p:cNvSpPr txBox="1"/>
          <p:nvPr/>
        </p:nvSpPr>
        <p:spPr>
          <a:xfrm rot="8340000">
            <a:off x="4922838" y="3138488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534" name="文本框 36"/>
          <p:cNvSpPr txBox="1"/>
          <p:nvPr/>
        </p:nvSpPr>
        <p:spPr>
          <a:xfrm rot="-1160763">
            <a:off x="5773738" y="175101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535" name="文本框 37"/>
          <p:cNvSpPr txBox="1"/>
          <p:nvPr/>
        </p:nvSpPr>
        <p:spPr>
          <a:xfrm rot="39237">
            <a:off x="5649913" y="22733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536" name="文本框 45"/>
          <p:cNvSpPr txBox="1"/>
          <p:nvPr/>
        </p:nvSpPr>
        <p:spPr>
          <a:xfrm rot="-1160763">
            <a:off x="6334125" y="17732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537" name="文本框 46"/>
          <p:cNvSpPr txBox="1"/>
          <p:nvPr/>
        </p:nvSpPr>
        <p:spPr>
          <a:xfrm rot="-1160763">
            <a:off x="6704013" y="198755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538" name="文本框 47"/>
          <p:cNvSpPr txBox="1"/>
          <p:nvPr/>
        </p:nvSpPr>
        <p:spPr>
          <a:xfrm rot="39237">
            <a:off x="7185025" y="245745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539" name="文本框 49"/>
          <p:cNvSpPr txBox="1"/>
          <p:nvPr/>
        </p:nvSpPr>
        <p:spPr>
          <a:xfrm rot="-1160763">
            <a:off x="7038975" y="21590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540" name="文本框 50"/>
          <p:cNvSpPr txBox="1"/>
          <p:nvPr/>
        </p:nvSpPr>
        <p:spPr>
          <a:xfrm rot="-1160763">
            <a:off x="7488238" y="19335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541" name="文本框 51"/>
          <p:cNvSpPr txBox="1"/>
          <p:nvPr/>
        </p:nvSpPr>
        <p:spPr>
          <a:xfrm rot="-1160763">
            <a:off x="7289800" y="27940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542" name="文本框 32"/>
          <p:cNvSpPr txBox="1"/>
          <p:nvPr/>
        </p:nvSpPr>
        <p:spPr>
          <a:xfrm rot="4190103">
            <a:off x="2765425" y="33401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543" name="文本框 34"/>
          <p:cNvSpPr txBox="1"/>
          <p:nvPr/>
        </p:nvSpPr>
        <p:spPr>
          <a:xfrm rot="8340000">
            <a:off x="3924300" y="2816225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544" name="文本框 36"/>
          <p:cNvSpPr txBox="1"/>
          <p:nvPr/>
        </p:nvSpPr>
        <p:spPr>
          <a:xfrm rot="2810103">
            <a:off x="3813175" y="17351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545" name="文本框 37"/>
          <p:cNvSpPr txBox="1"/>
          <p:nvPr/>
        </p:nvSpPr>
        <p:spPr>
          <a:xfrm rot="4010103">
            <a:off x="3813175" y="227806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546" name="文本框 45"/>
          <p:cNvSpPr txBox="1"/>
          <p:nvPr/>
        </p:nvSpPr>
        <p:spPr>
          <a:xfrm rot="2810103">
            <a:off x="4373563" y="17573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547" name="文本框 46"/>
          <p:cNvSpPr txBox="1"/>
          <p:nvPr/>
        </p:nvSpPr>
        <p:spPr>
          <a:xfrm rot="2810103">
            <a:off x="4743450" y="19716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548" name="文本框 47"/>
          <p:cNvSpPr txBox="1"/>
          <p:nvPr/>
        </p:nvSpPr>
        <p:spPr>
          <a:xfrm rot="4010103">
            <a:off x="4743450" y="2514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549" name="文本框 49"/>
          <p:cNvSpPr txBox="1"/>
          <p:nvPr/>
        </p:nvSpPr>
        <p:spPr>
          <a:xfrm rot="-1160763">
            <a:off x="6224588" y="25447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550" name="文本框 50"/>
          <p:cNvSpPr txBox="1"/>
          <p:nvPr/>
        </p:nvSpPr>
        <p:spPr>
          <a:xfrm rot="4020000">
            <a:off x="5218113" y="26304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551" name="文本框 51"/>
          <p:cNvSpPr txBox="1"/>
          <p:nvPr/>
        </p:nvSpPr>
        <p:spPr>
          <a:xfrm rot="-1160763">
            <a:off x="5599113" y="321945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552" name="文本框 32"/>
          <p:cNvSpPr txBox="1"/>
          <p:nvPr/>
        </p:nvSpPr>
        <p:spPr>
          <a:xfrm rot="5400000">
            <a:off x="1141413" y="32289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553" name="文本框 34"/>
          <p:cNvSpPr txBox="1"/>
          <p:nvPr/>
        </p:nvSpPr>
        <p:spPr>
          <a:xfrm rot="8340000">
            <a:off x="1881188" y="3552825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554" name="文本框 36"/>
          <p:cNvSpPr txBox="1"/>
          <p:nvPr/>
        </p:nvSpPr>
        <p:spPr>
          <a:xfrm rot="2810103">
            <a:off x="1862138" y="27320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555" name="文本框 37"/>
          <p:cNvSpPr txBox="1"/>
          <p:nvPr/>
        </p:nvSpPr>
        <p:spPr>
          <a:xfrm rot="5220000">
            <a:off x="2297113" y="30146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556" name="文本框 45"/>
          <p:cNvSpPr txBox="1"/>
          <p:nvPr/>
        </p:nvSpPr>
        <p:spPr>
          <a:xfrm rot="2810103">
            <a:off x="2809875" y="27463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557" name="文本框 46"/>
          <p:cNvSpPr txBox="1"/>
          <p:nvPr/>
        </p:nvSpPr>
        <p:spPr>
          <a:xfrm rot="4020000">
            <a:off x="700088" y="19637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558" name="文本框 47"/>
          <p:cNvSpPr txBox="1"/>
          <p:nvPr/>
        </p:nvSpPr>
        <p:spPr>
          <a:xfrm rot="5220000">
            <a:off x="701675" y="28971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559" name="文本框 49"/>
          <p:cNvSpPr txBox="1"/>
          <p:nvPr/>
        </p:nvSpPr>
        <p:spPr>
          <a:xfrm rot="4020000">
            <a:off x="2463800" y="374015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560" name="文本框 50"/>
          <p:cNvSpPr txBox="1"/>
          <p:nvPr/>
        </p:nvSpPr>
        <p:spPr>
          <a:xfrm rot="4020000">
            <a:off x="3702050" y="33670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561" name="文本框 51"/>
          <p:cNvSpPr txBox="1"/>
          <p:nvPr/>
        </p:nvSpPr>
        <p:spPr>
          <a:xfrm rot="4020000">
            <a:off x="4071938" y="35814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562" name="文本框 32"/>
          <p:cNvSpPr txBox="1"/>
          <p:nvPr/>
        </p:nvSpPr>
        <p:spPr>
          <a:xfrm rot="-880739">
            <a:off x="514350" y="2514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563" name="文本框 34"/>
          <p:cNvSpPr txBox="1"/>
          <p:nvPr/>
        </p:nvSpPr>
        <p:spPr>
          <a:xfrm rot="8340000">
            <a:off x="1254125" y="2592388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564" name="文本框 36"/>
          <p:cNvSpPr txBox="1"/>
          <p:nvPr/>
        </p:nvSpPr>
        <p:spPr>
          <a:xfrm rot="4020000">
            <a:off x="1670050" y="15113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565" name="文本框 37"/>
          <p:cNvSpPr txBox="1"/>
          <p:nvPr/>
        </p:nvSpPr>
        <p:spPr>
          <a:xfrm rot="5220000">
            <a:off x="1670050" y="20542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566" name="文本框 45"/>
          <p:cNvSpPr txBox="1"/>
          <p:nvPr/>
        </p:nvSpPr>
        <p:spPr>
          <a:xfrm rot="2810103">
            <a:off x="2230438" y="153352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567" name="文本框 46"/>
          <p:cNvSpPr txBox="1"/>
          <p:nvPr/>
        </p:nvSpPr>
        <p:spPr>
          <a:xfrm rot="2810103">
            <a:off x="2600325" y="17478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568" name="文本框 47"/>
          <p:cNvSpPr txBox="1"/>
          <p:nvPr/>
        </p:nvSpPr>
        <p:spPr>
          <a:xfrm rot="4010103">
            <a:off x="2328863" y="23129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569" name="文本框 49"/>
          <p:cNvSpPr txBox="1"/>
          <p:nvPr/>
        </p:nvSpPr>
        <p:spPr>
          <a:xfrm rot="2810103">
            <a:off x="3187700" y="19716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570" name="文本框 50"/>
          <p:cNvSpPr txBox="1"/>
          <p:nvPr/>
        </p:nvSpPr>
        <p:spPr>
          <a:xfrm rot="2810103">
            <a:off x="3074988" y="240665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571" name="文本框 51"/>
          <p:cNvSpPr txBox="1"/>
          <p:nvPr/>
        </p:nvSpPr>
        <p:spPr>
          <a:xfrm rot="2810103">
            <a:off x="3444875" y="262096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572" name="文本框 32"/>
          <p:cNvSpPr txBox="1"/>
          <p:nvPr/>
        </p:nvSpPr>
        <p:spPr>
          <a:xfrm rot="5400000">
            <a:off x="4751388" y="36830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573" name="文本框 34"/>
          <p:cNvSpPr txBox="1"/>
          <p:nvPr/>
        </p:nvSpPr>
        <p:spPr>
          <a:xfrm rot="3159237">
            <a:off x="5819775" y="4006850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574" name="文本框 36"/>
          <p:cNvSpPr txBox="1"/>
          <p:nvPr/>
        </p:nvSpPr>
        <p:spPr>
          <a:xfrm rot="-1160763">
            <a:off x="6237288" y="29257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575" name="文本框 37"/>
          <p:cNvSpPr txBox="1"/>
          <p:nvPr/>
        </p:nvSpPr>
        <p:spPr>
          <a:xfrm rot="39237">
            <a:off x="6237288" y="34686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576" name="文本框 45"/>
          <p:cNvSpPr txBox="1"/>
          <p:nvPr/>
        </p:nvSpPr>
        <p:spPr>
          <a:xfrm rot="-1160763">
            <a:off x="6797675" y="29479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577" name="文本框 46"/>
          <p:cNvSpPr txBox="1"/>
          <p:nvPr/>
        </p:nvSpPr>
        <p:spPr>
          <a:xfrm rot="-1160763">
            <a:off x="7167563" y="31623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578" name="文本框 47"/>
          <p:cNvSpPr txBox="1"/>
          <p:nvPr/>
        </p:nvSpPr>
        <p:spPr>
          <a:xfrm rot="39237">
            <a:off x="6854825" y="37306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579" name="文本框 49"/>
          <p:cNvSpPr txBox="1"/>
          <p:nvPr/>
        </p:nvSpPr>
        <p:spPr>
          <a:xfrm rot="-1160763">
            <a:off x="7688263" y="345281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580" name="文本框 50"/>
          <p:cNvSpPr txBox="1"/>
          <p:nvPr/>
        </p:nvSpPr>
        <p:spPr>
          <a:xfrm rot="-1160763">
            <a:off x="7642225" y="382111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0581" name="文本框 51"/>
          <p:cNvSpPr txBox="1"/>
          <p:nvPr/>
        </p:nvSpPr>
        <p:spPr>
          <a:xfrm rot="-1160763">
            <a:off x="6780213" y="11461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827088" y="1635125"/>
            <a:ext cx="7559675" cy="16811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120000"/>
              </a:lnSpc>
            </a:pPr>
            <a:r>
              <a:rPr lang="zh-CN" altLang="en-US" sz="30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名师总评：</a:t>
            </a:r>
            <a:endParaRPr lang="en-US" altLang="zh-CN" sz="30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30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3000" b="1" dirty="0">
                <a:latin typeface="黑体" panose="02010609060101010101" pitchFamily="49" charset="-122"/>
                <a:ea typeface="黑体" panose="02010609060101010101" pitchFamily="49" charset="-122"/>
              </a:rPr>
              <a:t>提纲简洁明了，思路清晰，有详有略，便于正式作文时把控布局。</a:t>
            </a:r>
            <a:endParaRPr lang="en-US" altLang="zh-CN" sz="30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6" end="4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charRg st="6" end="4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/>
          <p:cNvSpPr/>
          <p:nvPr/>
        </p:nvSpPr>
        <p:spPr>
          <a:xfrm>
            <a:off x="820738" y="158750"/>
            <a:ext cx="7265987" cy="1200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latinLnBrk="1" hangingPunct="1">
              <a:lnSpc>
                <a:spcPct val="120000"/>
              </a:lnSpc>
            </a:pPr>
            <a:r>
              <a:rPr lang="zh-CN" altLang="en-US" sz="3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题二</a:t>
            </a:r>
            <a:r>
              <a:rPr lang="en-US" altLang="zh-CN" sz="3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:</a:t>
            </a:r>
            <a:endParaRPr lang="en-US" altLang="zh-CN" sz="30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latinLnBrk="1" hangingPunct="1">
              <a:lnSpc>
                <a:spcPct val="120000"/>
              </a:lnSpc>
            </a:pPr>
            <a:r>
              <a:rPr lang="zh-CN" altLang="en-US" sz="3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  </a:t>
            </a:r>
            <a:r>
              <a:rPr lang="zh-CN" altLang="en-US" sz="3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好奇，往往是发现真理的第一步</a:t>
            </a:r>
            <a:endParaRPr lang="en-US" altLang="zh-CN" sz="30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95288" y="1671638"/>
            <a:ext cx="5364162" cy="26082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latinLnBrk="1" hangingPunct="1"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事实证明，好奇，往往是发现真理的第一步。①牛顿曾经说过：真理世界就像一片汪洋的大海，而我只是一个好奇的孩子，偶尔拾起一两块美丽的贝壳。②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5759450" y="1468438"/>
            <a:ext cx="0" cy="3443288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5976938" y="1398588"/>
            <a:ext cx="2843212" cy="18065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latinLnBrk="1" hangingPunct="1">
              <a:lnSpc>
                <a:spcPct val="12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①开门见山，提出观点：好奇，往往是发现真理的第一步。观点鲜明。</a:t>
            </a:r>
            <a:endParaRPr lang="en-US" altLang="zh-CN" sz="2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903913" y="3560763"/>
            <a:ext cx="2657475" cy="9191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latinLnBrk="1" hangingPunct="1">
              <a:lnSpc>
                <a:spcPct val="12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②引用名言、名人事例，论据充分。</a:t>
            </a:r>
            <a:endParaRPr lang="en-US" altLang="zh-CN" sz="2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4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charRg st="4" end="2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charRg st="0" end="3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charRg st="0" end="3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charRg st="0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charRg st="0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539750" y="842963"/>
            <a:ext cx="8135938" cy="36433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latinLnBrk="1" hangingPunct="1"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这是多么谦逊的话，一个创立了经典力学和微积分的伟大科学家，岂止是一个好奇的孩子，而他的伟大的成就又岂止是一两块美丽的贝壳。不，当然不是！我们在感叹牛顿伟大成就的时候，是否还记得那个故事，即牛顿被苹果砸到的故事，且不管故事是否真实，我都想说，牛顿之所以发现真理，正是因这份强烈的好奇心。牛顿的好奇心，使牛顿创造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0" end="15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charRg st="0" end="15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4578" name="文本框 32"/>
          <p:cNvSpPr txBox="1"/>
          <p:nvPr/>
        </p:nvSpPr>
        <p:spPr>
          <a:xfrm>
            <a:off x="4475163" y="2925763"/>
            <a:ext cx="504825" cy="1698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en-US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579" name="文本框 34"/>
          <p:cNvSpPr txBox="1"/>
          <p:nvPr/>
        </p:nvSpPr>
        <p:spPr>
          <a:xfrm rot="-280097">
            <a:off x="3433763" y="1228725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580" name="文本框 36"/>
          <p:cNvSpPr txBox="1"/>
          <p:nvPr/>
        </p:nvSpPr>
        <p:spPr>
          <a:xfrm rot="-5350866">
            <a:off x="5861050" y="13160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581" name="文本框 37"/>
          <p:cNvSpPr txBox="1"/>
          <p:nvPr/>
        </p:nvSpPr>
        <p:spPr>
          <a:xfrm rot="-4150866">
            <a:off x="5330825" y="17240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582" name="文本框 45"/>
          <p:cNvSpPr txBox="1"/>
          <p:nvPr/>
        </p:nvSpPr>
        <p:spPr>
          <a:xfrm rot="-5350866">
            <a:off x="6421438" y="13382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583" name="文本框 46"/>
          <p:cNvSpPr txBox="1"/>
          <p:nvPr/>
        </p:nvSpPr>
        <p:spPr>
          <a:xfrm rot="-424911">
            <a:off x="7067550" y="15700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584" name="文本框 47"/>
          <p:cNvSpPr txBox="1"/>
          <p:nvPr/>
        </p:nvSpPr>
        <p:spPr>
          <a:xfrm rot="-4150866">
            <a:off x="7654925" y="24987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585" name="文本框 49"/>
          <p:cNvSpPr txBox="1"/>
          <p:nvPr/>
        </p:nvSpPr>
        <p:spPr>
          <a:xfrm rot="657351">
            <a:off x="5448300" y="13350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586" name="文本框 50"/>
          <p:cNvSpPr txBox="1"/>
          <p:nvPr/>
        </p:nvSpPr>
        <p:spPr>
          <a:xfrm rot="1480325">
            <a:off x="7391400" y="1244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587" name="文本框 51"/>
          <p:cNvSpPr txBox="1"/>
          <p:nvPr/>
        </p:nvSpPr>
        <p:spPr>
          <a:xfrm rot="-5350866">
            <a:off x="5980113" y="21764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588" name="文本框 32"/>
          <p:cNvSpPr txBox="1"/>
          <p:nvPr/>
        </p:nvSpPr>
        <p:spPr>
          <a:xfrm>
            <a:off x="3262313" y="3560763"/>
            <a:ext cx="504825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589" name="文本框 34"/>
          <p:cNvSpPr txBox="1"/>
          <p:nvPr/>
        </p:nvSpPr>
        <p:spPr>
          <a:xfrm rot="4149897">
            <a:off x="4464050" y="3498850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590" name="文本框 36"/>
          <p:cNvSpPr txBox="1"/>
          <p:nvPr/>
        </p:nvSpPr>
        <p:spPr>
          <a:xfrm rot="-1380000">
            <a:off x="3900488" y="130175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591" name="文本框 37"/>
          <p:cNvSpPr txBox="1"/>
          <p:nvPr/>
        </p:nvSpPr>
        <p:spPr>
          <a:xfrm rot="-180000">
            <a:off x="4130675" y="20542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592" name="文本框 45"/>
          <p:cNvSpPr txBox="1"/>
          <p:nvPr/>
        </p:nvSpPr>
        <p:spPr>
          <a:xfrm rot="-1380000">
            <a:off x="4460875" y="13239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593" name="文本框 46"/>
          <p:cNvSpPr txBox="1"/>
          <p:nvPr/>
        </p:nvSpPr>
        <p:spPr>
          <a:xfrm rot="-1380000">
            <a:off x="4830763" y="15382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594" name="文本框 47"/>
          <p:cNvSpPr txBox="1"/>
          <p:nvPr/>
        </p:nvSpPr>
        <p:spPr>
          <a:xfrm rot="-180000">
            <a:off x="5064125" y="22352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595" name="文本框 49"/>
          <p:cNvSpPr txBox="1"/>
          <p:nvPr/>
        </p:nvSpPr>
        <p:spPr>
          <a:xfrm rot="-5350866">
            <a:off x="6310313" y="21097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596" name="文本框 50"/>
          <p:cNvSpPr txBox="1"/>
          <p:nvPr/>
        </p:nvSpPr>
        <p:spPr>
          <a:xfrm rot="-170103">
            <a:off x="5589588" y="25908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597" name="文本框 51"/>
          <p:cNvSpPr txBox="1"/>
          <p:nvPr/>
        </p:nvSpPr>
        <p:spPr>
          <a:xfrm rot="-5350866">
            <a:off x="5845175" y="343376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598" name="文本框 32"/>
          <p:cNvSpPr txBox="1"/>
          <p:nvPr/>
        </p:nvSpPr>
        <p:spPr>
          <a:xfrm rot="1209897">
            <a:off x="1500188" y="289242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599" name="文本框 34"/>
          <p:cNvSpPr txBox="1"/>
          <p:nvPr/>
        </p:nvSpPr>
        <p:spPr>
          <a:xfrm rot="4149897">
            <a:off x="2143125" y="3455988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600" name="文本框 36"/>
          <p:cNvSpPr txBox="1"/>
          <p:nvPr/>
        </p:nvSpPr>
        <p:spPr>
          <a:xfrm rot="-1380000">
            <a:off x="1604963" y="32289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601" name="文本框 37"/>
          <p:cNvSpPr txBox="1"/>
          <p:nvPr/>
        </p:nvSpPr>
        <p:spPr>
          <a:xfrm rot="1029897">
            <a:off x="2486025" y="275431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602" name="文本框 45"/>
          <p:cNvSpPr txBox="1"/>
          <p:nvPr/>
        </p:nvSpPr>
        <p:spPr>
          <a:xfrm rot="-1380000">
            <a:off x="3162300" y="31464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603" name="文本框 46"/>
          <p:cNvSpPr txBox="1"/>
          <p:nvPr/>
        </p:nvSpPr>
        <p:spPr>
          <a:xfrm rot="-170103">
            <a:off x="787400" y="153035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604" name="文本框 47"/>
          <p:cNvSpPr txBox="1"/>
          <p:nvPr/>
        </p:nvSpPr>
        <p:spPr>
          <a:xfrm rot="1029897">
            <a:off x="828675" y="34004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605" name="文本框 49"/>
          <p:cNvSpPr txBox="1"/>
          <p:nvPr/>
        </p:nvSpPr>
        <p:spPr>
          <a:xfrm rot="-170103">
            <a:off x="3009900" y="38369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606" name="文本框 50"/>
          <p:cNvSpPr txBox="1"/>
          <p:nvPr/>
        </p:nvSpPr>
        <p:spPr>
          <a:xfrm rot="-170103">
            <a:off x="4157663" y="31702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607" name="文本框 51"/>
          <p:cNvSpPr txBox="1"/>
          <p:nvPr/>
        </p:nvSpPr>
        <p:spPr>
          <a:xfrm rot="-170103">
            <a:off x="4324350" y="392906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608" name="文本框 32"/>
          <p:cNvSpPr txBox="1"/>
          <p:nvPr/>
        </p:nvSpPr>
        <p:spPr>
          <a:xfrm rot="-5070842">
            <a:off x="322263" y="204152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609" name="文本框 34"/>
          <p:cNvSpPr txBox="1"/>
          <p:nvPr/>
        </p:nvSpPr>
        <p:spPr>
          <a:xfrm rot="4149897">
            <a:off x="1339850" y="2159000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610" name="文本框 38"/>
          <p:cNvSpPr txBox="1"/>
          <p:nvPr/>
        </p:nvSpPr>
        <p:spPr>
          <a:xfrm rot="-170103">
            <a:off x="1243013" y="12779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611" name="文本框 39"/>
          <p:cNvSpPr txBox="1"/>
          <p:nvPr/>
        </p:nvSpPr>
        <p:spPr>
          <a:xfrm rot="1029897">
            <a:off x="1338263" y="16843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612" name="文本框 45"/>
          <p:cNvSpPr txBox="1"/>
          <p:nvPr/>
        </p:nvSpPr>
        <p:spPr>
          <a:xfrm rot="-1380000">
            <a:off x="2117725" y="11461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613" name="文本框 46"/>
          <p:cNvSpPr txBox="1"/>
          <p:nvPr/>
        </p:nvSpPr>
        <p:spPr>
          <a:xfrm rot="-1380000">
            <a:off x="2687638" y="13160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614" name="文本框 47"/>
          <p:cNvSpPr txBox="1"/>
          <p:nvPr/>
        </p:nvSpPr>
        <p:spPr>
          <a:xfrm rot="-180000">
            <a:off x="2416175" y="1879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615" name="文本框 49"/>
          <p:cNvSpPr txBox="1"/>
          <p:nvPr/>
        </p:nvSpPr>
        <p:spPr>
          <a:xfrm rot="-1380000">
            <a:off x="3276600" y="15382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616" name="文本框 50"/>
          <p:cNvSpPr txBox="1"/>
          <p:nvPr/>
        </p:nvSpPr>
        <p:spPr>
          <a:xfrm rot="-1380000">
            <a:off x="2849563" y="211931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617" name="文本框 51"/>
          <p:cNvSpPr txBox="1"/>
          <p:nvPr/>
        </p:nvSpPr>
        <p:spPr>
          <a:xfrm rot="-1380000">
            <a:off x="3484563" y="22558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618" name="文本框 32"/>
          <p:cNvSpPr txBox="1"/>
          <p:nvPr/>
        </p:nvSpPr>
        <p:spPr>
          <a:xfrm rot="1209897">
            <a:off x="5114925" y="35385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619" name="文本框 34"/>
          <p:cNvSpPr txBox="1"/>
          <p:nvPr/>
        </p:nvSpPr>
        <p:spPr>
          <a:xfrm rot="-1030866">
            <a:off x="6313488" y="3894138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620" name="文本框 36"/>
          <p:cNvSpPr txBox="1"/>
          <p:nvPr/>
        </p:nvSpPr>
        <p:spPr>
          <a:xfrm rot="368503">
            <a:off x="5773738" y="28590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621" name="文本框 37"/>
          <p:cNvSpPr txBox="1"/>
          <p:nvPr/>
        </p:nvSpPr>
        <p:spPr>
          <a:xfrm rot="829244">
            <a:off x="5284788" y="397351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622" name="文本框 45"/>
          <p:cNvSpPr txBox="1"/>
          <p:nvPr/>
        </p:nvSpPr>
        <p:spPr>
          <a:xfrm rot="-4502722">
            <a:off x="6778625" y="250031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623" name="文本框 46"/>
          <p:cNvSpPr txBox="1"/>
          <p:nvPr/>
        </p:nvSpPr>
        <p:spPr>
          <a:xfrm rot="2702238">
            <a:off x="7567613" y="30622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624" name="文本框 47"/>
          <p:cNvSpPr txBox="1"/>
          <p:nvPr/>
        </p:nvSpPr>
        <p:spPr>
          <a:xfrm rot="-3456638">
            <a:off x="6743700" y="3403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625" name="文本框 49"/>
          <p:cNvSpPr txBox="1"/>
          <p:nvPr/>
        </p:nvSpPr>
        <p:spPr>
          <a:xfrm rot="-3180423">
            <a:off x="1963738" y="23241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626" name="文本框 50"/>
          <p:cNvSpPr txBox="1"/>
          <p:nvPr/>
        </p:nvSpPr>
        <p:spPr>
          <a:xfrm rot="-3640556">
            <a:off x="7239000" y="35909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627" name="文本框 51"/>
          <p:cNvSpPr txBox="1"/>
          <p:nvPr/>
        </p:nvSpPr>
        <p:spPr>
          <a:xfrm rot="1549510">
            <a:off x="7754938" y="21748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628" name="文本框 32"/>
          <p:cNvSpPr txBox="1"/>
          <p:nvPr/>
        </p:nvSpPr>
        <p:spPr>
          <a:xfrm rot="4190103">
            <a:off x="4287838" y="25066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629" name="文本框 34"/>
          <p:cNvSpPr txBox="1"/>
          <p:nvPr/>
        </p:nvSpPr>
        <p:spPr>
          <a:xfrm rot="8340000">
            <a:off x="4922838" y="3138488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630" name="文本框 36"/>
          <p:cNvSpPr txBox="1"/>
          <p:nvPr/>
        </p:nvSpPr>
        <p:spPr>
          <a:xfrm rot="-1160763">
            <a:off x="5773738" y="175101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631" name="文本框 37"/>
          <p:cNvSpPr txBox="1"/>
          <p:nvPr/>
        </p:nvSpPr>
        <p:spPr>
          <a:xfrm rot="39237">
            <a:off x="5649913" y="22733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632" name="文本框 45"/>
          <p:cNvSpPr txBox="1"/>
          <p:nvPr/>
        </p:nvSpPr>
        <p:spPr>
          <a:xfrm rot="-1160763">
            <a:off x="6334125" y="17732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633" name="文本框 46"/>
          <p:cNvSpPr txBox="1"/>
          <p:nvPr/>
        </p:nvSpPr>
        <p:spPr>
          <a:xfrm rot="-1160763">
            <a:off x="6704013" y="198755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634" name="文本框 47"/>
          <p:cNvSpPr txBox="1"/>
          <p:nvPr/>
        </p:nvSpPr>
        <p:spPr>
          <a:xfrm rot="39237">
            <a:off x="7185025" y="245745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635" name="文本框 49"/>
          <p:cNvSpPr txBox="1"/>
          <p:nvPr/>
        </p:nvSpPr>
        <p:spPr>
          <a:xfrm rot="-1160763">
            <a:off x="7038975" y="21590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636" name="文本框 50"/>
          <p:cNvSpPr txBox="1"/>
          <p:nvPr/>
        </p:nvSpPr>
        <p:spPr>
          <a:xfrm rot="-1160763">
            <a:off x="7488238" y="19335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637" name="文本框 51"/>
          <p:cNvSpPr txBox="1"/>
          <p:nvPr/>
        </p:nvSpPr>
        <p:spPr>
          <a:xfrm rot="-1160763">
            <a:off x="7289800" y="27940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638" name="文本框 32"/>
          <p:cNvSpPr txBox="1"/>
          <p:nvPr/>
        </p:nvSpPr>
        <p:spPr>
          <a:xfrm rot="4190103">
            <a:off x="2765425" y="33401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639" name="文本框 34"/>
          <p:cNvSpPr txBox="1"/>
          <p:nvPr/>
        </p:nvSpPr>
        <p:spPr>
          <a:xfrm rot="8340000">
            <a:off x="3924300" y="2816225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640" name="文本框 36"/>
          <p:cNvSpPr txBox="1"/>
          <p:nvPr/>
        </p:nvSpPr>
        <p:spPr>
          <a:xfrm rot="2810103">
            <a:off x="3813175" y="17351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641" name="文本框 37"/>
          <p:cNvSpPr txBox="1"/>
          <p:nvPr/>
        </p:nvSpPr>
        <p:spPr>
          <a:xfrm rot="4010103">
            <a:off x="3813175" y="227806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642" name="文本框 45"/>
          <p:cNvSpPr txBox="1"/>
          <p:nvPr/>
        </p:nvSpPr>
        <p:spPr>
          <a:xfrm rot="2810103">
            <a:off x="4373563" y="17573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643" name="文本框 46"/>
          <p:cNvSpPr txBox="1"/>
          <p:nvPr/>
        </p:nvSpPr>
        <p:spPr>
          <a:xfrm rot="2810103">
            <a:off x="4743450" y="19716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644" name="文本框 47"/>
          <p:cNvSpPr txBox="1"/>
          <p:nvPr/>
        </p:nvSpPr>
        <p:spPr>
          <a:xfrm rot="4010103">
            <a:off x="4743450" y="2514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645" name="文本框 49"/>
          <p:cNvSpPr txBox="1"/>
          <p:nvPr/>
        </p:nvSpPr>
        <p:spPr>
          <a:xfrm rot="-1160763">
            <a:off x="6224588" y="25447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646" name="文本框 50"/>
          <p:cNvSpPr txBox="1"/>
          <p:nvPr/>
        </p:nvSpPr>
        <p:spPr>
          <a:xfrm rot="4020000">
            <a:off x="5218113" y="26304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647" name="文本框 51"/>
          <p:cNvSpPr txBox="1"/>
          <p:nvPr/>
        </p:nvSpPr>
        <p:spPr>
          <a:xfrm rot="-1160763">
            <a:off x="5599113" y="321945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648" name="文本框 32"/>
          <p:cNvSpPr txBox="1"/>
          <p:nvPr/>
        </p:nvSpPr>
        <p:spPr>
          <a:xfrm rot="5400000">
            <a:off x="1141413" y="32289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649" name="文本框 34"/>
          <p:cNvSpPr txBox="1"/>
          <p:nvPr/>
        </p:nvSpPr>
        <p:spPr>
          <a:xfrm rot="8340000">
            <a:off x="1881188" y="3552825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650" name="文本框 36"/>
          <p:cNvSpPr txBox="1"/>
          <p:nvPr/>
        </p:nvSpPr>
        <p:spPr>
          <a:xfrm rot="2810103">
            <a:off x="1862138" y="27320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651" name="文本框 37"/>
          <p:cNvSpPr txBox="1"/>
          <p:nvPr/>
        </p:nvSpPr>
        <p:spPr>
          <a:xfrm rot="5220000">
            <a:off x="2297113" y="30146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652" name="文本框 45"/>
          <p:cNvSpPr txBox="1"/>
          <p:nvPr/>
        </p:nvSpPr>
        <p:spPr>
          <a:xfrm rot="2810103">
            <a:off x="2809875" y="27463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653" name="文本框 46"/>
          <p:cNvSpPr txBox="1"/>
          <p:nvPr/>
        </p:nvSpPr>
        <p:spPr>
          <a:xfrm rot="4020000">
            <a:off x="700088" y="19637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654" name="文本框 47"/>
          <p:cNvSpPr txBox="1"/>
          <p:nvPr/>
        </p:nvSpPr>
        <p:spPr>
          <a:xfrm rot="5220000">
            <a:off x="701675" y="28971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655" name="文本框 49"/>
          <p:cNvSpPr txBox="1"/>
          <p:nvPr/>
        </p:nvSpPr>
        <p:spPr>
          <a:xfrm rot="4020000">
            <a:off x="2463800" y="374015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656" name="文本框 50"/>
          <p:cNvSpPr txBox="1"/>
          <p:nvPr/>
        </p:nvSpPr>
        <p:spPr>
          <a:xfrm rot="4020000">
            <a:off x="3702050" y="33670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657" name="文本框 51"/>
          <p:cNvSpPr txBox="1"/>
          <p:nvPr/>
        </p:nvSpPr>
        <p:spPr>
          <a:xfrm rot="4020000">
            <a:off x="4071938" y="35814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658" name="文本框 32"/>
          <p:cNvSpPr txBox="1"/>
          <p:nvPr/>
        </p:nvSpPr>
        <p:spPr>
          <a:xfrm rot="-880739">
            <a:off x="514350" y="2514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659" name="文本框 34"/>
          <p:cNvSpPr txBox="1"/>
          <p:nvPr/>
        </p:nvSpPr>
        <p:spPr>
          <a:xfrm rot="8340000">
            <a:off x="1254125" y="2592388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660" name="文本框 36"/>
          <p:cNvSpPr txBox="1"/>
          <p:nvPr/>
        </p:nvSpPr>
        <p:spPr>
          <a:xfrm rot="4020000">
            <a:off x="1670050" y="15113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661" name="文本框 37"/>
          <p:cNvSpPr txBox="1"/>
          <p:nvPr/>
        </p:nvSpPr>
        <p:spPr>
          <a:xfrm rot="5220000">
            <a:off x="1670050" y="20542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662" name="文本框 45"/>
          <p:cNvSpPr txBox="1"/>
          <p:nvPr/>
        </p:nvSpPr>
        <p:spPr>
          <a:xfrm rot="2810103">
            <a:off x="2230438" y="153352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663" name="文本框 46"/>
          <p:cNvSpPr txBox="1"/>
          <p:nvPr/>
        </p:nvSpPr>
        <p:spPr>
          <a:xfrm rot="2810103">
            <a:off x="2600325" y="17478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664" name="文本框 47"/>
          <p:cNvSpPr txBox="1"/>
          <p:nvPr/>
        </p:nvSpPr>
        <p:spPr>
          <a:xfrm rot="4010103">
            <a:off x="2328863" y="23129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665" name="文本框 49"/>
          <p:cNvSpPr txBox="1"/>
          <p:nvPr/>
        </p:nvSpPr>
        <p:spPr>
          <a:xfrm rot="2810103">
            <a:off x="3187700" y="19716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666" name="文本框 50"/>
          <p:cNvSpPr txBox="1"/>
          <p:nvPr/>
        </p:nvSpPr>
        <p:spPr>
          <a:xfrm rot="2810103">
            <a:off x="3074988" y="240665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667" name="文本框 51"/>
          <p:cNvSpPr txBox="1"/>
          <p:nvPr/>
        </p:nvSpPr>
        <p:spPr>
          <a:xfrm rot="2810103">
            <a:off x="3444875" y="262096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668" name="文本框 32"/>
          <p:cNvSpPr txBox="1"/>
          <p:nvPr/>
        </p:nvSpPr>
        <p:spPr>
          <a:xfrm rot="5400000">
            <a:off x="4751388" y="36830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669" name="文本框 34"/>
          <p:cNvSpPr txBox="1"/>
          <p:nvPr/>
        </p:nvSpPr>
        <p:spPr>
          <a:xfrm rot="3159237">
            <a:off x="5819775" y="4006850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670" name="文本框 36"/>
          <p:cNvSpPr txBox="1"/>
          <p:nvPr/>
        </p:nvSpPr>
        <p:spPr>
          <a:xfrm rot="-1160763">
            <a:off x="6237288" y="29257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671" name="文本框 37"/>
          <p:cNvSpPr txBox="1"/>
          <p:nvPr/>
        </p:nvSpPr>
        <p:spPr>
          <a:xfrm rot="39237">
            <a:off x="6237288" y="34686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672" name="文本框 45"/>
          <p:cNvSpPr txBox="1"/>
          <p:nvPr/>
        </p:nvSpPr>
        <p:spPr>
          <a:xfrm rot="-1160763">
            <a:off x="6797675" y="29479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673" name="文本框 46"/>
          <p:cNvSpPr txBox="1"/>
          <p:nvPr/>
        </p:nvSpPr>
        <p:spPr>
          <a:xfrm rot="-1160763">
            <a:off x="7167563" y="31623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674" name="文本框 47"/>
          <p:cNvSpPr txBox="1"/>
          <p:nvPr/>
        </p:nvSpPr>
        <p:spPr>
          <a:xfrm rot="39237">
            <a:off x="6854825" y="37306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675" name="文本框 49"/>
          <p:cNvSpPr txBox="1"/>
          <p:nvPr/>
        </p:nvSpPr>
        <p:spPr>
          <a:xfrm rot="-1160763">
            <a:off x="7688263" y="345281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676" name="文本框 50"/>
          <p:cNvSpPr txBox="1"/>
          <p:nvPr/>
        </p:nvSpPr>
        <p:spPr>
          <a:xfrm rot="-1160763">
            <a:off x="7642225" y="382111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4677" name="文本框 51"/>
          <p:cNvSpPr txBox="1"/>
          <p:nvPr/>
        </p:nvSpPr>
        <p:spPr>
          <a:xfrm rot="-1160763">
            <a:off x="6780213" y="11461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95288" y="1058863"/>
            <a:ext cx="6408737" cy="31956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latinLnBrk="1" hangingPunct="1"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了巨大的成就。生活在现代化社会中的我们周围，也依然有许多尚未解开的谜团，期待着像牛顿那样的人去一一解开，而作为新时代的青少年的我们，应该常常保持一颗好奇心，努力追求事物的本质，探究科学的真相。③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6875463" y="950913"/>
            <a:ext cx="0" cy="3444875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7035800" y="1962150"/>
            <a:ext cx="1800225" cy="14224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latinLnBrk="1" hangingPunct="1">
              <a:lnSpc>
                <a:spcPct val="12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③针对现实生活，提出号召。</a:t>
            </a:r>
            <a:endParaRPr lang="en-US" altLang="zh-CN" sz="2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0" end="9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charRg st="0" end="9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charRg st="0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charRg st="0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719138" y="303213"/>
            <a:ext cx="8172450" cy="47466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latinLnBrk="1" hangingPunct="1">
              <a:lnSpc>
                <a:spcPct val="12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名师总评：</a:t>
            </a:r>
            <a:endParaRPr lang="en-US" altLang="zh-CN" sz="28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latinLnBrk="1" hangingPunct="1">
              <a:lnSpc>
                <a:spcPct val="12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本文开门见山地提出“好奇，往往是发现真理的第一步”这一观点，观点鲜明；接着引用牛顿关于“好奇”这一话题的名言，并以牛顿对被苹果砸到进而发现万有引力的事例为事实论据，具体论证“好奇，往往是发现真理的第一步”的观点，使观点得以充分地论证。最后号召大家保持好奇心。文章虽是一篇不足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400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字的短文，但是观点鲜明，论证充分，结构完整。</a:t>
            </a:r>
            <a:endParaRPr lang="en-US" altLang="zh-CN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6" end="17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charRg st="6" end="17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矩形 6"/>
          <p:cNvSpPr/>
          <p:nvPr/>
        </p:nvSpPr>
        <p:spPr>
          <a:xfrm>
            <a:off x="820738" y="133350"/>
            <a:ext cx="7265987" cy="1200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latinLnBrk="1" hangingPunct="1">
              <a:lnSpc>
                <a:spcPct val="120000"/>
              </a:lnSpc>
            </a:pPr>
            <a:r>
              <a:rPr lang="zh-CN" altLang="en-US" sz="3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题三：</a:t>
            </a:r>
            <a:endParaRPr lang="en-US" altLang="zh-CN" sz="30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latinLnBrk="1" hangingPunct="1">
              <a:lnSpc>
                <a:spcPct val="120000"/>
              </a:lnSpc>
            </a:pPr>
            <a:r>
              <a:rPr lang="en-US" altLang="zh-CN" sz="3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    </a:t>
            </a:r>
            <a:r>
              <a:rPr lang="zh-CN" altLang="en-US" sz="3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沉迷电子游戏危害多</a:t>
            </a:r>
            <a:endParaRPr lang="en-US" altLang="zh-CN" sz="30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95288" y="1333500"/>
            <a:ext cx="5364162" cy="37131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latinLnBrk="1" hangingPunct="1"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我认为，毫无节制地沉迷于电子游戏的激烈氛围中，对正在发育的学生们会造成诸多的身心危害。我们应该拒绝沉迷于电子游戏。①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latinLnBrk="1" hangingPunct="1"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沉迷电子游戏会影响学生的发育和健康。②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5759450" y="1468438"/>
            <a:ext cx="0" cy="3443288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5969000" y="2859088"/>
            <a:ext cx="2844800" cy="13636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latinLnBrk="1" hangingPunct="1">
              <a:lnSpc>
                <a:spcPct val="12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② 提出分论点一，并列举典型事例进行论证。</a:t>
            </a:r>
            <a:endParaRPr lang="en-US" altLang="zh-CN" sz="2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969000" y="1524000"/>
            <a:ext cx="2844800" cy="9207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latinLnBrk="1" hangingPunct="1">
              <a:lnSpc>
                <a:spcPct val="12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①开门见山，提出观点。</a:t>
            </a:r>
            <a:endParaRPr lang="en-US" altLang="zh-CN" sz="2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charRg st="4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charRg st="4" end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charRg st="0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>
                                            <p:txEl>
                                              <p:charRg st="0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矩形 5"/>
          <p:cNvSpPr/>
          <p:nvPr/>
        </p:nvSpPr>
        <p:spPr>
          <a:xfrm>
            <a:off x="503238" y="771525"/>
            <a:ext cx="8353425" cy="37115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latinLnBrk="1" hangingPunct="1"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专家认为，电子游戏多有一些激烈惊险的动作场面，需要眼、脑、手的高度紧张配合以及大脑和各级神经的迅速感觉、分析、判断、反应。这种高度的精神紧张状态，会导致神经精神活动障碍而引起头痛烦躁、眩晕、嗜睡、精神恍惚等症状。据报道，一名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13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岁中学生从家里偷出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300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元钱，在网吧连续玩游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天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夜，由于网络游戏的激烈刺激，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0" end="15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charRg st="0" end="15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8674" name="文本框 32"/>
          <p:cNvSpPr txBox="1"/>
          <p:nvPr/>
        </p:nvSpPr>
        <p:spPr>
          <a:xfrm>
            <a:off x="4475163" y="2925763"/>
            <a:ext cx="504825" cy="1698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en-US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675" name="文本框 34"/>
          <p:cNvSpPr txBox="1"/>
          <p:nvPr/>
        </p:nvSpPr>
        <p:spPr>
          <a:xfrm rot="-280097">
            <a:off x="3433763" y="1228725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676" name="文本框 36"/>
          <p:cNvSpPr txBox="1"/>
          <p:nvPr/>
        </p:nvSpPr>
        <p:spPr>
          <a:xfrm rot="-5350866">
            <a:off x="5861050" y="13160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677" name="文本框 37"/>
          <p:cNvSpPr txBox="1"/>
          <p:nvPr/>
        </p:nvSpPr>
        <p:spPr>
          <a:xfrm rot="-4150866">
            <a:off x="5330825" y="17240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678" name="文本框 45"/>
          <p:cNvSpPr txBox="1"/>
          <p:nvPr/>
        </p:nvSpPr>
        <p:spPr>
          <a:xfrm rot="-5350866">
            <a:off x="6421438" y="13382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679" name="文本框 46"/>
          <p:cNvSpPr txBox="1"/>
          <p:nvPr/>
        </p:nvSpPr>
        <p:spPr>
          <a:xfrm rot="-424911">
            <a:off x="7067550" y="15700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680" name="文本框 47"/>
          <p:cNvSpPr txBox="1"/>
          <p:nvPr/>
        </p:nvSpPr>
        <p:spPr>
          <a:xfrm rot="-4150866">
            <a:off x="7654925" y="24987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681" name="文本框 49"/>
          <p:cNvSpPr txBox="1"/>
          <p:nvPr/>
        </p:nvSpPr>
        <p:spPr>
          <a:xfrm rot="657351">
            <a:off x="5448300" y="13350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682" name="文本框 50"/>
          <p:cNvSpPr txBox="1"/>
          <p:nvPr/>
        </p:nvSpPr>
        <p:spPr>
          <a:xfrm rot="1480325">
            <a:off x="7391400" y="1244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683" name="文本框 51"/>
          <p:cNvSpPr txBox="1"/>
          <p:nvPr/>
        </p:nvSpPr>
        <p:spPr>
          <a:xfrm rot="-5350866">
            <a:off x="5980113" y="21764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684" name="文本框 32"/>
          <p:cNvSpPr txBox="1"/>
          <p:nvPr/>
        </p:nvSpPr>
        <p:spPr>
          <a:xfrm>
            <a:off x="3262313" y="3560763"/>
            <a:ext cx="504825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685" name="文本框 34"/>
          <p:cNvSpPr txBox="1"/>
          <p:nvPr/>
        </p:nvSpPr>
        <p:spPr>
          <a:xfrm rot="4149897">
            <a:off x="4464050" y="3498850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686" name="文本框 36"/>
          <p:cNvSpPr txBox="1"/>
          <p:nvPr/>
        </p:nvSpPr>
        <p:spPr>
          <a:xfrm rot="-1380000">
            <a:off x="3900488" y="130175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687" name="文本框 37"/>
          <p:cNvSpPr txBox="1"/>
          <p:nvPr/>
        </p:nvSpPr>
        <p:spPr>
          <a:xfrm rot="-180000">
            <a:off x="4130675" y="20542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688" name="文本框 45"/>
          <p:cNvSpPr txBox="1"/>
          <p:nvPr/>
        </p:nvSpPr>
        <p:spPr>
          <a:xfrm rot="-1380000">
            <a:off x="4460875" y="13239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689" name="文本框 46"/>
          <p:cNvSpPr txBox="1"/>
          <p:nvPr/>
        </p:nvSpPr>
        <p:spPr>
          <a:xfrm rot="-1380000">
            <a:off x="4830763" y="15382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690" name="文本框 47"/>
          <p:cNvSpPr txBox="1"/>
          <p:nvPr/>
        </p:nvSpPr>
        <p:spPr>
          <a:xfrm rot="-180000">
            <a:off x="5064125" y="22352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691" name="文本框 49"/>
          <p:cNvSpPr txBox="1"/>
          <p:nvPr/>
        </p:nvSpPr>
        <p:spPr>
          <a:xfrm rot="-5350866">
            <a:off x="6310313" y="21097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692" name="文本框 50"/>
          <p:cNvSpPr txBox="1"/>
          <p:nvPr/>
        </p:nvSpPr>
        <p:spPr>
          <a:xfrm rot="-170103">
            <a:off x="5589588" y="25908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693" name="文本框 51"/>
          <p:cNvSpPr txBox="1"/>
          <p:nvPr/>
        </p:nvSpPr>
        <p:spPr>
          <a:xfrm rot="-5350866">
            <a:off x="5845175" y="343376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694" name="文本框 32"/>
          <p:cNvSpPr txBox="1"/>
          <p:nvPr/>
        </p:nvSpPr>
        <p:spPr>
          <a:xfrm rot="1209897">
            <a:off x="1500188" y="289242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695" name="文本框 34"/>
          <p:cNvSpPr txBox="1"/>
          <p:nvPr/>
        </p:nvSpPr>
        <p:spPr>
          <a:xfrm rot="4149897">
            <a:off x="2143125" y="3455988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696" name="文本框 36"/>
          <p:cNvSpPr txBox="1"/>
          <p:nvPr/>
        </p:nvSpPr>
        <p:spPr>
          <a:xfrm rot="-1380000">
            <a:off x="1604963" y="32289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697" name="文本框 37"/>
          <p:cNvSpPr txBox="1"/>
          <p:nvPr/>
        </p:nvSpPr>
        <p:spPr>
          <a:xfrm rot="1029897">
            <a:off x="2486025" y="275431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698" name="文本框 45"/>
          <p:cNvSpPr txBox="1"/>
          <p:nvPr/>
        </p:nvSpPr>
        <p:spPr>
          <a:xfrm rot="-1380000">
            <a:off x="3162300" y="31464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699" name="文本框 46"/>
          <p:cNvSpPr txBox="1"/>
          <p:nvPr/>
        </p:nvSpPr>
        <p:spPr>
          <a:xfrm rot="-170103">
            <a:off x="787400" y="153035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700" name="文本框 47"/>
          <p:cNvSpPr txBox="1"/>
          <p:nvPr/>
        </p:nvSpPr>
        <p:spPr>
          <a:xfrm rot="1029897">
            <a:off x="828675" y="34004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701" name="文本框 49"/>
          <p:cNvSpPr txBox="1"/>
          <p:nvPr/>
        </p:nvSpPr>
        <p:spPr>
          <a:xfrm rot="-170103">
            <a:off x="3009900" y="38369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702" name="文本框 50"/>
          <p:cNvSpPr txBox="1"/>
          <p:nvPr/>
        </p:nvSpPr>
        <p:spPr>
          <a:xfrm rot="-170103">
            <a:off x="4157663" y="31702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703" name="文本框 51"/>
          <p:cNvSpPr txBox="1"/>
          <p:nvPr/>
        </p:nvSpPr>
        <p:spPr>
          <a:xfrm rot="-170103">
            <a:off x="4324350" y="392906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704" name="文本框 32"/>
          <p:cNvSpPr txBox="1"/>
          <p:nvPr/>
        </p:nvSpPr>
        <p:spPr>
          <a:xfrm rot="-5070842">
            <a:off x="322263" y="204152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705" name="文本框 34"/>
          <p:cNvSpPr txBox="1"/>
          <p:nvPr/>
        </p:nvSpPr>
        <p:spPr>
          <a:xfrm rot="4149897">
            <a:off x="1339850" y="2159000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706" name="文本框 39"/>
          <p:cNvSpPr txBox="1"/>
          <p:nvPr/>
        </p:nvSpPr>
        <p:spPr>
          <a:xfrm rot="-170103">
            <a:off x="1243013" y="12779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707" name="文本框 40"/>
          <p:cNvSpPr txBox="1"/>
          <p:nvPr/>
        </p:nvSpPr>
        <p:spPr>
          <a:xfrm rot="1029897">
            <a:off x="1338263" y="16843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708" name="文本框 45"/>
          <p:cNvSpPr txBox="1"/>
          <p:nvPr/>
        </p:nvSpPr>
        <p:spPr>
          <a:xfrm rot="-1380000">
            <a:off x="2117725" y="11461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709" name="文本框 46"/>
          <p:cNvSpPr txBox="1"/>
          <p:nvPr/>
        </p:nvSpPr>
        <p:spPr>
          <a:xfrm rot="-1380000">
            <a:off x="2687638" y="13160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710" name="文本框 47"/>
          <p:cNvSpPr txBox="1"/>
          <p:nvPr/>
        </p:nvSpPr>
        <p:spPr>
          <a:xfrm rot="-180000">
            <a:off x="2416175" y="1879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711" name="文本框 49"/>
          <p:cNvSpPr txBox="1"/>
          <p:nvPr/>
        </p:nvSpPr>
        <p:spPr>
          <a:xfrm rot="-1380000">
            <a:off x="3276600" y="15382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712" name="文本框 50"/>
          <p:cNvSpPr txBox="1"/>
          <p:nvPr/>
        </p:nvSpPr>
        <p:spPr>
          <a:xfrm rot="-1380000">
            <a:off x="2849563" y="211931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713" name="文本框 51"/>
          <p:cNvSpPr txBox="1"/>
          <p:nvPr/>
        </p:nvSpPr>
        <p:spPr>
          <a:xfrm rot="-1380000">
            <a:off x="3484563" y="22558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714" name="文本框 32"/>
          <p:cNvSpPr txBox="1"/>
          <p:nvPr/>
        </p:nvSpPr>
        <p:spPr>
          <a:xfrm rot="1209897">
            <a:off x="5114925" y="35385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715" name="文本框 34"/>
          <p:cNvSpPr txBox="1"/>
          <p:nvPr/>
        </p:nvSpPr>
        <p:spPr>
          <a:xfrm rot="-1030866">
            <a:off x="6313488" y="3894138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716" name="文本框 36"/>
          <p:cNvSpPr txBox="1"/>
          <p:nvPr/>
        </p:nvSpPr>
        <p:spPr>
          <a:xfrm rot="368503">
            <a:off x="5773738" y="28590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717" name="文本框 37"/>
          <p:cNvSpPr txBox="1"/>
          <p:nvPr/>
        </p:nvSpPr>
        <p:spPr>
          <a:xfrm rot="829244">
            <a:off x="5284788" y="397351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718" name="文本框 45"/>
          <p:cNvSpPr txBox="1"/>
          <p:nvPr/>
        </p:nvSpPr>
        <p:spPr>
          <a:xfrm rot="-4502722">
            <a:off x="6778625" y="250031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719" name="文本框 46"/>
          <p:cNvSpPr txBox="1"/>
          <p:nvPr/>
        </p:nvSpPr>
        <p:spPr>
          <a:xfrm rot="2702238">
            <a:off x="7567613" y="30622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720" name="文本框 47"/>
          <p:cNvSpPr txBox="1"/>
          <p:nvPr/>
        </p:nvSpPr>
        <p:spPr>
          <a:xfrm rot="-3456638">
            <a:off x="6743700" y="3403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721" name="文本框 49"/>
          <p:cNvSpPr txBox="1"/>
          <p:nvPr/>
        </p:nvSpPr>
        <p:spPr>
          <a:xfrm rot="-3180423">
            <a:off x="1963738" y="23241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722" name="文本框 50"/>
          <p:cNvSpPr txBox="1"/>
          <p:nvPr/>
        </p:nvSpPr>
        <p:spPr>
          <a:xfrm rot="-3640556">
            <a:off x="7239000" y="35909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723" name="文本框 51"/>
          <p:cNvSpPr txBox="1"/>
          <p:nvPr/>
        </p:nvSpPr>
        <p:spPr>
          <a:xfrm rot="1549510">
            <a:off x="7754938" y="21748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724" name="文本框 32"/>
          <p:cNvSpPr txBox="1"/>
          <p:nvPr/>
        </p:nvSpPr>
        <p:spPr>
          <a:xfrm rot="4190103">
            <a:off x="4287838" y="25066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725" name="文本框 34"/>
          <p:cNvSpPr txBox="1"/>
          <p:nvPr/>
        </p:nvSpPr>
        <p:spPr>
          <a:xfrm rot="8340000">
            <a:off x="4922838" y="3138488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726" name="文本框 36"/>
          <p:cNvSpPr txBox="1"/>
          <p:nvPr/>
        </p:nvSpPr>
        <p:spPr>
          <a:xfrm rot="-1160763">
            <a:off x="5773738" y="175101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727" name="文本框 37"/>
          <p:cNvSpPr txBox="1"/>
          <p:nvPr/>
        </p:nvSpPr>
        <p:spPr>
          <a:xfrm rot="39237">
            <a:off x="5649913" y="22733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728" name="文本框 45"/>
          <p:cNvSpPr txBox="1"/>
          <p:nvPr/>
        </p:nvSpPr>
        <p:spPr>
          <a:xfrm rot="-1160763">
            <a:off x="6334125" y="17732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729" name="文本框 46"/>
          <p:cNvSpPr txBox="1"/>
          <p:nvPr/>
        </p:nvSpPr>
        <p:spPr>
          <a:xfrm rot="-1160763">
            <a:off x="6704013" y="198755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730" name="文本框 47"/>
          <p:cNvSpPr txBox="1"/>
          <p:nvPr/>
        </p:nvSpPr>
        <p:spPr>
          <a:xfrm rot="39237">
            <a:off x="7185025" y="245745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731" name="文本框 49"/>
          <p:cNvSpPr txBox="1"/>
          <p:nvPr/>
        </p:nvSpPr>
        <p:spPr>
          <a:xfrm rot="-1160763">
            <a:off x="7038975" y="21590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732" name="文本框 50"/>
          <p:cNvSpPr txBox="1"/>
          <p:nvPr/>
        </p:nvSpPr>
        <p:spPr>
          <a:xfrm rot="-1160763">
            <a:off x="7488238" y="19335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733" name="文本框 51"/>
          <p:cNvSpPr txBox="1"/>
          <p:nvPr/>
        </p:nvSpPr>
        <p:spPr>
          <a:xfrm rot="-1160763">
            <a:off x="7289800" y="27940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734" name="文本框 32"/>
          <p:cNvSpPr txBox="1"/>
          <p:nvPr/>
        </p:nvSpPr>
        <p:spPr>
          <a:xfrm rot="4190103">
            <a:off x="2765425" y="33401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735" name="文本框 34"/>
          <p:cNvSpPr txBox="1"/>
          <p:nvPr/>
        </p:nvSpPr>
        <p:spPr>
          <a:xfrm rot="8340000">
            <a:off x="3924300" y="2816225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736" name="文本框 36"/>
          <p:cNvSpPr txBox="1"/>
          <p:nvPr/>
        </p:nvSpPr>
        <p:spPr>
          <a:xfrm rot="2810103">
            <a:off x="3813175" y="17351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737" name="文本框 37"/>
          <p:cNvSpPr txBox="1"/>
          <p:nvPr/>
        </p:nvSpPr>
        <p:spPr>
          <a:xfrm rot="4010103">
            <a:off x="3813175" y="227806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738" name="文本框 45"/>
          <p:cNvSpPr txBox="1"/>
          <p:nvPr/>
        </p:nvSpPr>
        <p:spPr>
          <a:xfrm rot="2810103">
            <a:off x="4373563" y="17573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739" name="文本框 46"/>
          <p:cNvSpPr txBox="1"/>
          <p:nvPr/>
        </p:nvSpPr>
        <p:spPr>
          <a:xfrm rot="2810103">
            <a:off x="4743450" y="19716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740" name="文本框 47"/>
          <p:cNvSpPr txBox="1"/>
          <p:nvPr/>
        </p:nvSpPr>
        <p:spPr>
          <a:xfrm rot="4010103">
            <a:off x="4743450" y="2514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741" name="文本框 49"/>
          <p:cNvSpPr txBox="1"/>
          <p:nvPr/>
        </p:nvSpPr>
        <p:spPr>
          <a:xfrm rot="-1160763">
            <a:off x="6224588" y="25447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742" name="文本框 50"/>
          <p:cNvSpPr txBox="1"/>
          <p:nvPr/>
        </p:nvSpPr>
        <p:spPr>
          <a:xfrm rot="4020000">
            <a:off x="5218113" y="26304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743" name="文本框 51"/>
          <p:cNvSpPr txBox="1"/>
          <p:nvPr/>
        </p:nvSpPr>
        <p:spPr>
          <a:xfrm rot="-1160763">
            <a:off x="5599113" y="321945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744" name="文本框 32"/>
          <p:cNvSpPr txBox="1"/>
          <p:nvPr/>
        </p:nvSpPr>
        <p:spPr>
          <a:xfrm rot="5400000">
            <a:off x="1141413" y="32289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745" name="文本框 34"/>
          <p:cNvSpPr txBox="1"/>
          <p:nvPr/>
        </p:nvSpPr>
        <p:spPr>
          <a:xfrm rot="8340000">
            <a:off x="1881188" y="3552825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746" name="文本框 36"/>
          <p:cNvSpPr txBox="1"/>
          <p:nvPr/>
        </p:nvSpPr>
        <p:spPr>
          <a:xfrm rot="2810103">
            <a:off x="1862138" y="27320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747" name="文本框 37"/>
          <p:cNvSpPr txBox="1"/>
          <p:nvPr/>
        </p:nvSpPr>
        <p:spPr>
          <a:xfrm rot="5220000">
            <a:off x="2297113" y="30146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748" name="文本框 45"/>
          <p:cNvSpPr txBox="1"/>
          <p:nvPr/>
        </p:nvSpPr>
        <p:spPr>
          <a:xfrm rot="2810103">
            <a:off x="2809875" y="27463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749" name="文本框 46"/>
          <p:cNvSpPr txBox="1"/>
          <p:nvPr/>
        </p:nvSpPr>
        <p:spPr>
          <a:xfrm rot="4020000">
            <a:off x="700088" y="19637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750" name="文本框 47"/>
          <p:cNvSpPr txBox="1"/>
          <p:nvPr/>
        </p:nvSpPr>
        <p:spPr>
          <a:xfrm rot="5220000">
            <a:off x="701675" y="28971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751" name="文本框 49"/>
          <p:cNvSpPr txBox="1"/>
          <p:nvPr/>
        </p:nvSpPr>
        <p:spPr>
          <a:xfrm rot="4020000">
            <a:off x="2463800" y="374015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752" name="文本框 50"/>
          <p:cNvSpPr txBox="1"/>
          <p:nvPr/>
        </p:nvSpPr>
        <p:spPr>
          <a:xfrm rot="4020000">
            <a:off x="3702050" y="33670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753" name="文本框 51"/>
          <p:cNvSpPr txBox="1"/>
          <p:nvPr/>
        </p:nvSpPr>
        <p:spPr>
          <a:xfrm rot="4020000">
            <a:off x="4071938" y="35814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754" name="文本框 32"/>
          <p:cNvSpPr txBox="1"/>
          <p:nvPr/>
        </p:nvSpPr>
        <p:spPr>
          <a:xfrm rot="-880739">
            <a:off x="514350" y="2514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755" name="文本框 34"/>
          <p:cNvSpPr txBox="1"/>
          <p:nvPr/>
        </p:nvSpPr>
        <p:spPr>
          <a:xfrm rot="8340000">
            <a:off x="1254125" y="2592388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756" name="文本框 36"/>
          <p:cNvSpPr txBox="1"/>
          <p:nvPr/>
        </p:nvSpPr>
        <p:spPr>
          <a:xfrm rot="4020000">
            <a:off x="1670050" y="15113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757" name="文本框 37"/>
          <p:cNvSpPr txBox="1"/>
          <p:nvPr/>
        </p:nvSpPr>
        <p:spPr>
          <a:xfrm rot="5220000">
            <a:off x="1670050" y="20542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758" name="文本框 45"/>
          <p:cNvSpPr txBox="1"/>
          <p:nvPr/>
        </p:nvSpPr>
        <p:spPr>
          <a:xfrm rot="2810103">
            <a:off x="2230438" y="153352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759" name="文本框 46"/>
          <p:cNvSpPr txBox="1"/>
          <p:nvPr/>
        </p:nvSpPr>
        <p:spPr>
          <a:xfrm rot="2810103">
            <a:off x="2600325" y="17478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760" name="文本框 47"/>
          <p:cNvSpPr txBox="1"/>
          <p:nvPr/>
        </p:nvSpPr>
        <p:spPr>
          <a:xfrm rot="4010103">
            <a:off x="2328863" y="23129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761" name="文本框 49"/>
          <p:cNvSpPr txBox="1"/>
          <p:nvPr/>
        </p:nvSpPr>
        <p:spPr>
          <a:xfrm rot="2810103">
            <a:off x="3187700" y="19716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762" name="文本框 50"/>
          <p:cNvSpPr txBox="1"/>
          <p:nvPr/>
        </p:nvSpPr>
        <p:spPr>
          <a:xfrm rot="2810103">
            <a:off x="3074988" y="240665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763" name="文本框 51"/>
          <p:cNvSpPr txBox="1"/>
          <p:nvPr/>
        </p:nvSpPr>
        <p:spPr>
          <a:xfrm rot="2810103">
            <a:off x="3444875" y="262096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764" name="文本框 32"/>
          <p:cNvSpPr txBox="1"/>
          <p:nvPr/>
        </p:nvSpPr>
        <p:spPr>
          <a:xfrm rot="5400000">
            <a:off x="4751388" y="36830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765" name="文本框 34"/>
          <p:cNvSpPr txBox="1"/>
          <p:nvPr/>
        </p:nvSpPr>
        <p:spPr>
          <a:xfrm rot="3159237">
            <a:off x="5819775" y="4006850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766" name="文本框 36"/>
          <p:cNvSpPr txBox="1"/>
          <p:nvPr/>
        </p:nvSpPr>
        <p:spPr>
          <a:xfrm rot="-1160763">
            <a:off x="6237288" y="29257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767" name="文本框 37"/>
          <p:cNvSpPr txBox="1"/>
          <p:nvPr/>
        </p:nvSpPr>
        <p:spPr>
          <a:xfrm rot="39237">
            <a:off x="6237288" y="34686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768" name="文本框 45"/>
          <p:cNvSpPr txBox="1"/>
          <p:nvPr/>
        </p:nvSpPr>
        <p:spPr>
          <a:xfrm rot="-1160763">
            <a:off x="6797675" y="29479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769" name="文本框 46"/>
          <p:cNvSpPr txBox="1"/>
          <p:nvPr/>
        </p:nvSpPr>
        <p:spPr>
          <a:xfrm rot="-1160763">
            <a:off x="7167563" y="31623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770" name="文本框 47"/>
          <p:cNvSpPr txBox="1"/>
          <p:nvPr/>
        </p:nvSpPr>
        <p:spPr>
          <a:xfrm rot="39237">
            <a:off x="6854825" y="37306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771" name="文本框 49"/>
          <p:cNvSpPr txBox="1"/>
          <p:nvPr/>
        </p:nvSpPr>
        <p:spPr>
          <a:xfrm rot="-1160763">
            <a:off x="7688263" y="345281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772" name="文本框 50"/>
          <p:cNvSpPr txBox="1"/>
          <p:nvPr/>
        </p:nvSpPr>
        <p:spPr>
          <a:xfrm rot="-1160763">
            <a:off x="7642225" y="382111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8773" name="文本框 51"/>
          <p:cNvSpPr txBox="1"/>
          <p:nvPr/>
        </p:nvSpPr>
        <p:spPr>
          <a:xfrm rot="-1160763">
            <a:off x="6780213" y="11461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34963" y="592138"/>
            <a:ext cx="6443662" cy="37115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latinLnBrk="1" hangingPunct="1"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他血压升高，心跳加速，又加上大脑过度疲劳，最后不幸猝死网吧。所以，沉迷电子游戏对于学生的发育与健康的危害是巨大的。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latinLnBrk="1" hangingPunct="1">
              <a:lnSpc>
                <a:spcPct val="120000"/>
              </a:lnSpc>
            </a:pP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沉迷电子游戏还会损害学生视力。③电子屏幕上的色彩往往会高速闪现和变换，眼睛长时间且近距离地盯在闪烁、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6767513" y="923925"/>
            <a:ext cx="0" cy="3443288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6875463" y="2284413"/>
            <a:ext cx="2197100" cy="14208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latinLnBrk="1" hangingPunct="1">
              <a:lnSpc>
                <a:spcPct val="12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③ 提出分论点二，科学分析，并列举事例。</a:t>
            </a:r>
            <a:endParaRPr lang="en-US" altLang="zh-CN" sz="2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0" end="5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charRg st="0" end="5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58" end="1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charRg st="58" end="1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charRg st="0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charRg st="0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517525" y="627063"/>
            <a:ext cx="8353425" cy="41608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latinLnBrk="1" hangingPunct="1"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跳跃的荧光上，就会使眼睛的睫状肌、晶状体处于高度紧张和超负荷运转状态，从而产生非特异性的炎症，引发眼睛发干、眼痛、畏光、眼球胀痛、充血等症状，严重的甚至引起恶心、呕吐等中枢神经方面的反应。久而久之，眼睛的屈光度改变，视力就会下降。此外，眼睛一直注视在屏幕上，会大量消耗眼睛视网膜细胞中的视紫质感光色素和维生素Ａ，也可能引起视力减退。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684213" y="1527175"/>
            <a:ext cx="7854950" cy="21605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latinLnBrk="1" hangingPunct="1"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所以经常玩游戏机的学生易患上近视、夜盲症等。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2017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7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月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14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日，某市的一个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15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岁的青年因上网成瘾，整天沉迷于网络游戏，导致视网膜永久性脱落而失明。这样的教训可以说是十分惨痛的。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0" end="9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charRg st="0" end="9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2770" name="文本框 32"/>
          <p:cNvSpPr txBox="1"/>
          <p:nvPr/>
        </p:nvSpPr>
        <p:spPr>
          <a:xfrm>
            <a:off x="4475163" y="2925763"/>
            <a:ext cx="504825" cy="1698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en-US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771" name="文本框 34"/>
          <p:cNvSpPr txBox="1"/>
          <p:nvPr/>
        </p:nvSpPr>
        <p:spPr>
          <a:xfrm rot="-280097">
            <a:off x="3433763" y="1228725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772" name="文本框 36"/>
          <p:cNvSpPr txBox="1"/>
          <p:nvPr/>
        </p:nvSpPr>
        <p:spPr>
          <a:xfrm rot="-5350866">
            <a:off x="5861050" y="13160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773" name="文本框 37"/>
          <p:cNvSpPr txBox="1"/>
          <p:nvPr/>
        </p:nvSpPr>
        <p:spPr>
          <a:xfrm rot="-4150866">
            <a:off x="5330825" y="17240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774" name="文本框 45"/>
          <p:cNvSpPr txBox="1"/>
          <p:nvPr/>
        </p:nvSpPr>
        <p:spPr>
          <a:xfrm rot="-5350866">
            <a:off x="6421438" y="13382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775" name="文本框 46"/>
          <p:cNvSpPr txBox="1"/>
          <p:nvPr/>
        </p:nvSpPr>
        <p:spPr>
          <a:xfrm rot="-424911">
            <a:off x="7067550" y="15700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776" name="文本框 47"/>
          <p:cNvSpPr txBox="1"/>
          <p:nvPr/>
        </p:nvSpPr>
        <p:spPr>
          <a:xfrm rot="-4150866">
            <a:off x="7654925" y="24987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777" name="文本框 49"/>
          <p:cNvSpPr txBox="1"/>
          <p:nvPr/>
        </p:nvSpPr>
        <p:spPr>
          <a:xfrm rot="657351">
            <a:off x="5448300" y="13350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778" name="文本框 50"/>
          <p:cNvSpPr txBox="1"/>
          <p:nvPr/>
        </p:nvSpPr>
        <p:spPr>
          <a:xfrm rot="1480325">
            <a:off x="7391400" y="1244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779" name="文本框 51"/>
          <p:cNvSpPr txBox="1"/>
          <p:nvPr/>
        </p:nvSpPr>
        <p:spPr>
          <a:xfrm rot="-5350866">
            <a:off x="5980113" y="21764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780" name="文本框 32"/>
          <p:cNvSpPr txBox="1"/>
          <p:nvPr/>
        </p:nvSpPr>
        <p:spPr>
          <a:xfrm>
            <a:off x="3262313" y="3560763"/>
            <a:ext cx="504825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781" name="文本框 34"/>
          <p:cNvSpPr txBox="1"/>
          <p:nvPr/>
        </p:nvSpPr>
        <p:spPr>
          <a:xfrm rot="4149897">
            <a:off x="4464050" y="3498850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782" name="文本框 36"/>
          <p:cNvSpPr txBox="1"/>
          <p:nvPr/>
        </p:nvSpPr>
        <p:spPr>
          <a:xfrm rot="-1380000">
            <a:off x="3900488" y="130175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783" name="文本框 37"/>
          <p:cNvSpPr txBox="1"/>
          <p:nvPr/>
        </p:nvSpPr>
        <p:spPr>
          <a:xfrm rot="-180000">
            <a:off x="4130675" y="20542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784" name="文本框 45"/>
          <p:cNvSpPr txBox="1"/>
          <p:nvPr/>
        </p:nvSpPr>
        <p:spPr>
          <a:xfrm rot="-1380000">
            <a:off x="4460875" y="13239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785" name="文本框 46"/>
          <p:cNvSpPr txBox="1"/>
          <p:nvPr/>
        </p:nvSpPr>
        <p:spPr>
          <a:xfrm rot="-1380000">
            <a:off x="4830763" y="15382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786" name="文本框 47"/>
          <p:cNvSpPr txBox="1"/>
          <p:nvPr/>
        </p:nvSpPr>
        <p:spPr>
          <a:xfrm rot="-180000">
            <a:off x="5064125" y="22352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787" name="文本框 49"/>
          <p:cNvSpPr txBox="1"/>
          <p:nvPr/>
        </p:nvSpPr>
        <p:spPr>
          <a:xfrm rot="-5350866">
            <a:off x="6310313" y="21097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788" name="文本框 50"/>
          <p:cNvSpPr txBox="1"/>
          <p:nvPr/>
        </p:nvSpPr>
        <p:spPr>
          <a:xfrm rot="-170103">
            <a:off x="5589588" y="25908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789" name="文本框 51"/>
          <p:cNvSpPr txBox="1"/>
          <p:nvPr/>
        </p:nvSpPr>
        <p:spPr>
          <a:xfrm rot="-5350866">
            <a:off x="5845175" y="343376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790" name="文本框 32"/>
          <p:cNvSpPr txBox="1"/>
          <p:nvPr/>
        </p:nvSpPr>
        <p:spPr>
          <a:xfrm rot="1209897">
            <a:off x="1500188" y="289242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791" name="文本框 34"/>
          <p:cNvSpPr txBox="1"/>
          <p:nvPr/>
        </p:nvSpPr>
        <p:spPr>
          <a:xfrm rot="4149897">
            <a:off x="2143125" y="3455988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792" name="文本框 36"/>
          <p:cNvSpPr txBox="1"/>
          <p:nvPr/>
        </p:nvSpPr>
        <p:spPr>
          <a:xfrm rot="-1380000">
            <a:off x="1604963" y="32289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793" name="文本框 37"/>
          <p:cNvSpPr txBox="1"/>
          <p:nvPr/>
        </p:nvSpPr>
        <p:spPr>
          <a:xfrm rot="1029897">
            <a:off x="2486025" y="275431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794" name="文本框 45"/>
          <p:cNvSpPr txBox="1"/>
          <p:nvPr/>
        </p:nvSpPr>
        <p:spPr>
          <a:xfrm rot="-1380000">
            <a:off x="3162300" y="31464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795" name="文本框 46"/>
          <p:cNvSpPr txBox="1"/>
          <p:nvPr/>
        </p:nvSpPr>
        <p:spPr>
          <a:xfrm rot="-170103">
            <a:off x="787400" y="153035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796" name="文本框 47"/>
          <p:cNvSpPr txBox="1"/>
          <p:nvPr/>
        </p:nvSpPr>
        <p:spPr>
          <a:xfrm rot="1029897">
            <a:off x="828675" y="34004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797" name="文本框 49"/>
          <p:cNvSpPr txBox="1"/>
          <p:nvPr/>
        </p:nvSpPr>
        <p:spPr>
          <a:xfrm rot="-170103">
            <a:off x="3009900" y="38369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798" name="文本框 50"/>
          <p:cNvSpPr txBox="1"/>
          <p:nvPr/>
        </p:nvSpPr>
        <p:spPr>
          <a:xfrm rot="-170103">
            <a:off x="4157663" y="31702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799" name="文本框 51"/>
          <p:cNvSpPr txBox="1"/>
          <p:nvPr/>
        </p:nvSpPr>
        <p:spPr>
          <a:xfrm rot="-170103">
            <a:off x="4324350" y="392906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800" name="文本框 32"/>
          <p:cNvSpPr txBox="1"/>
          <p:nvPr/>
        </p:nvSpPr>
        <p:spPr>
          <a:xfrm rot="-5070842">
            <a:off x="322263" y="204152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801" name="文本框 34"/>
          <p:cNvSpPr txBox="1"/>
          <p:nvPr/>
        </p:nvSpPr>
        <p:spPr>
          <a:xfrm rot="4149897">
            <a:off x="1339850" y="2159000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802" name="文本框 36"/>
          <p:cNvSpPr txBox="1"/>
          <p:nvPr/>
        </p:nvSpPr>
        <p:spPr>
          <a:xfrm rot="-170103">
            <a:off x="1243013" y="12779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803" name="文本框 37"/>
          <p:cNvSpPr txBox="1"/>
          <p:nvPr/>
        </p:nvSpPr>
        <p:spPr>
          <a:xfrm rot="1029897">
            <a:off x="1338263" y="16843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804" name="文本框 45"/>
          <p:cNvSpPr txBox="1"/>
          <p:nvPr/>
        </p:nvSpPr>
        <p:spPr>
          <a:xfrm rot="-1380000">
            <a:off x="2117725" y="11461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805" name="文本框 46"/>
          <p:cNvSpPr txBox="1"/>
          <p:nvPr/>
        </p:nvSpPr>
        <p:spPr>
          <a:xfrm rot="-1380000">
            <a:off x="2687638" y="13160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806" name="文本框 47"/>
          <p:cNvSpPr txBox="1"/>
          <p:nvPr/>
        </p:nvSpPr>
        <p:spPr>
          <a:xfrm rot="-180000">
            <a:off x="2416175" y="1879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807" name="文本框 49"/>
          <p:cNvSpPr txBox="1"/>
          <p:nvPr/>
        </p:nvSpPr>
        <p:spPr>
          <a:xfrm rot="-1380000">
            <a:off x="3276600" y="15382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808" name="文本框 50"/>
          <p:cNvSpPr txBox="1"/>
          <p:nvPr/>
        </p:nvSpPr>
        <p:spPr>
          <a:xfrm rot="-1380000">
            <a:off x="2849563" y="211931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809" name="文本框 51"/>
          <p:cNvSpPr txBox="1"/>
          <p:nvPr/>
        </p:nvSpPr>
        <p:spPr>
          <a:xfrm rot="-1380000">
            <a:off x="3484563" y="22558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810" name="文本框 32"/>
          <p:cNvSpPr txBox="1"/>
          <p:nvPr/>
        </p:nvSpPr>
        <p:spPr>
          <a:xfrm rot="1209897">
            <a:off x="5114925" y="35385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811" name="文本框 34"/>
          <p:cNvSpPr txBox="1"/>
          <p:nvPr/>
        </p:nvSpPr>
        <p:spPr>
          <a:xfrm rot="-1030866">
            <a:off x="6313488" y="3894138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812" name="文本框 36"/>
          <p:cNvSpPr txBox="1"/>
          <p:nvPr/>
        </p:nvSpPr>
        <p:spPr>
          <a:xfrm rot="368503">
            <a:off x="5773738" y="28590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813" name="文本框 37"/>
          <p:cNvSpPr txBox="1"/>
          <p:nvPr/>
        </p:nvSpPr>
        <p:spPr>
          <a:xfrm rot="829244">
            <a:off x="5284788" y="397351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814" name="文本框 45"/>
          <p:cNvSpPr txBox="1"/>
          <p:nvPr/>
        </p:nvSpPr>
        <p:spPr>
          <a:xfrm rot="-4502722">
            <a:off x="6778625" y="250031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815" name="文本框 46"/>
          <p:cNvSpPr txBox="1"/>
          <p:nvPr/>
        </p:nvSpPr>
        <p:spPr>
          <a:xfrm rot="2702238">
            <a:off x="7567613" y="30622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816" name="文本框 47"/>
          <p:cNvSpPr txBox="1"/>
          <p:nvPr/>
        </p:nvSpPr>
        <p:spPr>
          <a:xfrm rot="-3456638">
            <a:off x="6743700" y="3403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817" name="文本框 49"/>
          <p:cNvSpPr txBox="1"/>
          <p:nvPr/>
        </p:nvSpPr>
        <p:spPr>
          <a:xfrm rot="-3180423">
            <a:off x="1963738" y="23241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818" name="文本框 50"/>
          <p:cNvSpPr txBox="1"/>
          <p:nvPr/>
        </p:nvSpPr>
        <p:spPr>
          <a:xfrm rot="-3640556">
            <a:off x="7239000" y="35909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819" name="文本框 51"/>
          <p:cNvSpPr txBox="1"/>
          <p:nvPr/>
        </p:nvSpPr>
        <p:spPr>
          <a:xfrm rot="1549510">
            <a:off x="7754938" y="21748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820" name="文本框 32"/>
          <p:cNvSpPr txBox="1"/>
          <p:nvPr/>
        </p:nvSpPr>
        <p:spPr>
          <a:xfrm rot="4190103">
            <a:off x="4287838" y="25066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821" name="文本框 34"/>
          <p:cNvSpPr txBox="1"/>
          <p:nvPr/>
        </p:nvSpPr>
        <p:spPr>
          <a:xfrm rot="8340000">
            <a:off x="4922838" y="3138488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822" name="文本框 36"/>
          <p:cNvSpPr txBox="1"/>
          <p:nvPr/>
        </p:nvSpPr>
        <p:spPr>
          <a:xfrm rot="-1160763">
            <a:off x="5773738" y="175101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823" name="文本框 37"/>
          <p:cNvSpPr txBox="1"/>
          <p:nvPr/>
        </p:nvSpPr>
        <p:spPr>
          <a:xfrm rot="39237">
            <a:off x="5649913" y="22733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824" name="文本框 45"/>
          <p:cNvSpPr txBox="1"/>
          <p:nvPr/>
        </p:nvSpPr>
        <p:spPr>
          <a:xfrm rot="-1160763">
            <a:off x="6334125" y="17732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825" name="文本框 46"/>
          <p:cNvSpPr txBox="1"/>
          <p:nvPr/>
        </p:nvSpPr>
        <p:spPr>
          <a:xfrm rot="-1160763">
            <a:off x="6704013" y="198755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826" name="文本框 47"/>
          <p:cNvSpPr txBox="1"/>
          <p:nvPr/>
        </p:nvSpPr>
        <p:spPr>
          <a:xfrm rot="39237">
            <a:off x="7185025" y="245745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827" name="文本框 49"/>
          <p:cNvSpPr txBox="1"/>
          <p:nvPr/>
        </p:nvSpPr>
        <p:spPr>
          <a:xfrm rot="-1160763">
            <a:off x="7038975" y="21590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828" name="文本框 50"/>
          <p:cNvSpPr txBox="1"/>
          <p:nvPr/>
        </p:nvSpPr>
        <p:spPr>
          <a:xfrm rot="-1160763">
            <a:off x="7488238" y="19335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829" name="文本框 51"/>
          <p:cNvSpPr txBox="1"/>
          <p:nvPr/>
        </p:nvSpPr>
        <p:spPr>
          <a:xfrm rot="-1160763">
            <a:off x="7289800" y="27940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830" name="文本框 32"/>
          <p:cNvSpPr txBox="1"/>
          <p:nvPr/>
        </p:nvSpPr>
        <p:spPr>
          <a:xfrm rot="4190103">
            <a:off x="2765425" y="33401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831" name="文本框 34"/>
          <p:cNvSpPr txBox="1"/>
          <p:nvPr/>
        </p:nvSpPr>
        <p:spPr>
          <a:xfrm rot="8340000">
            <a:off x="3924300" y="2816225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832" name="文本框 36"/>
          <p:cNvSpPr txBox="1"/>
          <p:nvPr/>
        </p:nvSpPr>
        <p:spPr>
          <a:xfrm rot="2810103">
            <a:off x="3813175" y="17351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833" name="文本框 37"/>
          <p:cNvSpPr txBox="1"/>
          <p:nvPr/>
        </p:nvSpPr>
        <p:spPr>
          <a:xfrm rot="4010103">
            <a:off x="3813175" y="227806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834" name="文本框 45"/>
          <p:cNvSpPr txBox="1"/>
          <p:nvPr/>
        </p:nvSpPr>
        <p:spPr>
          <a:xfrm rot="2810103">
            <a:off x="4373563" y="17573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835" name="文本框 46"/>
          <p:cNvSpPr txBox="1"/>
          <p:nvPr/>
        </p:nvSpPr>
        <p:spPr>
          <a:xfrm rot="2810103">
            <a:off x="4743450" y="19716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836" name="文本框 47"/>
          <p:cNvSpPr txBox="1"/>
          <p:nvPr/>
        </p:nvSpPr>
        <p:spPr>
          <a:xfrm rot="4010103">
            <a:off x="4743450" y="2514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837" name="文本框 49"/>
          <p:cNvSpPr txBox="1"/>
          <p:nvPr/>
        </p:nvSpPr>
        <p:spPr>
          <a:xfrm rot="-1160763">
            <a:off x="6224588" y="25447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838" name="文本框 50"/>
          <p:cNvSpPr txBox="1"/>
          <p:nvPr/>
        </p:nvSpPr>
        <p:spPr>
          <a:xfrm rot="4020000">
            <a:off x="5218113" y="26304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839" name="文本框 51"/>
          <p:cNvSpPr txBox="1"/>
          <p:nvPr/>
        </p:nvSpPr>
        <p:spPr>
          <a:xfrm rot="-1160763">
            <a:off x="5599113" y="321945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840" name="文本框 32"/>
          <p:cNvSpPr txBox="1"/>
          <p:nvPr/>
        </p:nvSpPr>
        <p:spPr>
          <a:xfrm rot="5400000">
            <a:off x="1141413" y="32289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841" name="文本框 34"/>
          <p:cNvSpPr txBox="1"/>
          <p:nvPr/>
        </p:nvSpPr>
        <p:spPr>
          <a:xfrm rot="8340000">
            <a:off x="1881188" y="3552825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842" name="文本框 36"/>
          <p:cNvSpPr txBox="1"/>
          <p:nvPr/>
        </p:nvSpPr>
        <p:spPr>
          <a:xfrm rot="2810103">
            <a:off x="1862138" y="27320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843" name="文本框 37"/>
          <p:cNvSpPr txBox="1"/>
          <p:nvPr/>
        </p:nvSpPr>
        <p:spPr>
          <a:xfrm rot="5220000">
            <a:off x="2297113" y="30146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844" name="文本框 45"/>
          <p:cNvSpPr txBox="1"/>
          <p:nvPr/>
        </p:nvSpPr>
        <p:spPr>
          <a:xfrm rot="2810103">
            <a:off x="2809875" y="27463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845" name="文本框 46"/>
          <p:cNvSpPr txBox="1"/>
          <p:nvPr/>
        </p:nvSpPr>
        <p:spPr>
          <a:xfrm rot="4020000">
            <a:off x="700088" y="19637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846" name="文本框 47"/>
          <p:cNvSpPr txBox="1"/>
          <p:nvPr/>
        </p:nvSpPr>
        <p:spPr>
          <a:xfrm rot="5220000">
            <a:off x="701675" y="28971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847" name="文本框 49"/>
          <p:cNvSpPr txBox="1"/>
          <p:nvPr/>
        </p:nvSpPr>
        <p:spPr>
          <a:xfrm rot="4020000">
            <a:off x="2463800" y="374015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848" name="文本框 50"/>
          <p:cNvSpPr txBox="1"/>
          <p:nvPr/>
        </p:nvSpPr>
        <p:spPr>
          <a:xfrm rot="4020000">
            <a:off x="3702050" y="33670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849" name="文本框 51"/>
          <p:cNvSpPr txBox="1"/>
          <p:nvPr/>
        </p:nvSpPr>
        <p:spPr>
          <a:xfrm rot="4020000">
            <a:off x="4071938" y="35814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850" name="文本框 32"/>
          <p:cNvSpPr txBox="1"/>
          <p:nvPr/>
        </p:nvSpPr>
        <p:spPr>
          <a:xfrm rot="-880739">
            <a:off x="514350" y="2514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851" name="文本框 34"/>
          <p:cNvSpPr txBox="1"/>
          <p:nvPr/>
        </p:nvSpPr>
        <p:spPr>
          <a:xfrm rot="8340000">
            <a:off x="1254125" y="2592388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852" name="文本框 36"/>
          <p:cNvSpPr txBox="1"/>
          <p:nvPr/>
        </p:nvSpPr>
        <p:spPr>
          <a:xfrm rot="4020000">
            <a:off x="1670050" y="15113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853" name="文本框 37"/>
          <p:cNvSpPr txBox="1"/>
          <p:nvPr/>
        </p:nvSpPr>
        <p:spPr>
          <a:xfrm rot="5220000">
            <a:off x="1670050" y="20542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854" name="文本框 45"/>
          <p:cNvSpPr txBox="1"/>
          <p:nvPr/>
        </p:nvSpPr>
        <p:spPr>
          <a:xfrm rot="2810103">
            <a:off x="2230438" y="153352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855" name="文本框 46"/>
          <p:cNvSpPr txBox="1"/>
          <p:nvPr/>
        </p:nvSpPr>
        <p:spPr>
          <a:xfrm rot="2810103">
            <a:off x="2600325" y="17478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856" name="文本框 47"/>
          <p:cNvSpPr txBox="1"/>
          <p:nvPr/>
        </p:nvSpPr>
        <p:spPr>
          <a:xfrm rot="4010103">
            <a:off x="2328863" y="23129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857" name="文本框 49"/>
          <p:cNvSpPr txBox="1"/>
          <p:nvPr/>
        </p:nvSpPr>
        <p:spPr>
          <a:xfrm rot="2810103">
            <a:off x="3187700" y="19716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858" name="文本框 50"/>
          <p:cNvSpPr txBox="1"/>
          <p:nvPr/>
        </p:nvSpPr>
        <p:spPr>
          <a:xfrm rot="2810103">
            <a:off x="3074988" y="240665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859" name="文本框 51"/>
          <p:cNvSpPr txBox="1"/>
          <p:nvPr/>
        </p:nvSpPr>
        <p:spPr>
          <a:xfrm rot="2810103">
            <a:off x="3444875" y="262096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860" name="文本框 32"/>
          <p:cNvSpPr txBox="1"/>
          <p:nvPr/>
        </p:nvSpPr>
        <p:spPr>
          <a:xfrm rot="5400000">
            <a:off x="4751388" y="36830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861" name="文本框 34"/>
          <p:cNvSpPr txBox="1"/>
          <p:nvPr/>
        </p:nvSpPr>
        <p:spPr>
          <a:xfrm rot="3159237">
            <a:off x="5819775" y="4006850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862" name="文本框 36"/>
          <p:cNvSpPr txBox="1"/>
          <p:nvPr/>
        </p:nvSpPr>
        <p:spPr>
          <a:xfrm rot="-1160763">
            <a:off x="6237288" y="29257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863" name="文本框 37"/>
          <p:cNvSpPr txBox="1"/>
          <p:nvPr/>
        </p:nvSpPr>
        <p:spPr>
          <a:xfrm rot="39237">
            <a:off x="6237288" y="34686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864" name="文本框 45"/>
          <p:cNvSpPr txBox="1"/>
          <p:nvPr/>
        </p:nvSpPr>
        <p:spPr>
          <a:xfrm rot="-1160763">
            <a:off x="6797675" y="29479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865" name="文本框 46"/>
          <p:cNvSpPr txBox="1"/>
          <p:nvPr/>
        </p:nvSpPr>
        <p:spPr>
          <a:xfrm rot="-1160763">
            <a:off x="7167563" y="31623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866" name="文本框 47"/>
          <p:cNvSpPr txBox="1"/>
          <p:nvPr/>
        </p:nvSpPr>
        <p:spPr>
          <a:xfrm rot="39237">
            <a:off x="6854825" y="37306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867" name="文本框 49"/>
          <p:cNvSpPr txBox="1"/>
          <p:nvPr/>
        </p:nvSpPr>
        <p:spPr>
          <a:xfrm rot="-1160763">
            <a:off x="7688263" y="345281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868" name="文本框 50"/>
          <p:cNvSpPr txBox="1"/>
          <p:nvPr/>
        </p:nvSpPr>
        <p:spPr>
          <a:xfrm rot="-1160763">
            <a:off x="7642225" y="382111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2869" name="文本框 51"/>
          <p:cNvSpPr txBox="1"/>
          <p:nvPr/>
        </p:nvSpPr>
        <p:spPr>
          <a:xfrm rot="-1160763">
            <a:off x="6780213" y="11461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68313" y="1347788"/>
            <a:ext cx="5759450" cy="2678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latinLnBrk="1" hangingPunct="1"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所以，我认为，毫无节制地沉迷于电子游戏的激烈氛围中，对正在发育的学生们一定会造成很大的危害。对于电子游戏，我们应该拒绝沉迷。④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6227763" y="1166813"/>
            <a:ext cx="0" cy="3444875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6469063" y="2197100"/>
            <a:ext cx="1908175" cy="9794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latinLnBrk="1" hangingPunct="1">
              <a:lnSpc>
                <a:spcPct val="12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④强调观点，</a:t>
            </a:r>
            <a:endParaRPr lang="zh-CN" altLang="en-US" sz="2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latinLnBrk="1" hangingPunct="1">
              <a:lnSpc>
                <a:spcPct val="12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发出号召。</a:t>
            </a:r>
            <a:endParaRPr lang="en-US" altLang="zh-CN" sz="2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0" end="6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charRg st="0" end="6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矩形 5"/>
          <p:cNvSpPr/>
          <p:nvPr/>
        </p:nvSpPr>
        <p:spPr>
          <a:xfrm>
            <a:off x="452438" y="339725"/>
            <a:ext cx="8475662" cy="47466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latinLnBrk="1" hangingPunct="1">
              <a:lnSpc>
                <a:spcPct val="12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名师总评：</a:t>
            </a:r>
            <a:endParaRPr lang="en-US" altLang="zh-CN" sz="28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latinLnBrk="1" hangingPunct="1">
              <a:lnSpc>
                <a:spcPct val="12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本文最大的亮点在于结构清晰，观点鲜明，如本文开头第一段就提出自己的观点：毫无节制地沉迷于游戏机的激烈氛围中，对正在发育的学生们会造成诸多的身心危害。其中“我认为”一词，旗帜鲜明地表达了自己的主张；接着，作者在第二段和第三段的开头，分别提出了“沉迷电子游戏的危害会影响学生的发育和健康”“沉迷电子游戏还会损害学生视力”两个分论点，并展开论证，使观点得以进一步明确。</a:t>
            </a:r>
            <a:endParaRPr lang="en-US" altLang="zh-CN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6" end="19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charRg st="6" end="19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5842" name="组合 2"/>
          <p:cNvGrpSpPr/>
          <p:nvPr/>
        </p:nvGrpSpPr>
        <p:grpSpPr>
          <a:xfrm>
            <a:off x="123825" y="47625"/>
            <a:ext cx="2446338" cy="923925"/>
            <a:chOff x="0" y="0"/>
            <a:chExt cx="3038475" cy="1011238"/>
          </a:xfrm>
        </p:grpSpPr>
        <p:pic>
          <p:nvPicPr>
            <p:cNvPr id="35845" name="图片 1"/>
            <p:cNvPicPr>
              <a:picLocks noChangeAspect="1"/>
            </p:cNvPicPr>
            <p:nvPr/>
          </p:nvPicPr>
          <p:blipFill>
            <a:blip r:embed="rId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0" y="0"/>
              <a:ext cx="3038475" cy="101123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5846" name="圆角矩形 2"/>
            <p:cNvSpPr/>
            <p:nvPr/>
          </p:nvSpPr>
          <p:spPr>
            <a:xfrm>
              <a:off x="330200" y="257175"/>
              <a:ext cx="2376488" cy="754063"/>
            </a:xfrm>
            <a:prstGeom prst="roundRect">
              <a:avLst>
                <a:gd name="adj" fmla="val 6394"/>
              </a:avLst>
            </a:prstGeom>
            <a:noFill/>
            <a:ln w="28575">
              <a:noFill/>
            </a:ln>
          </p:spPr>
          <p:txBody>
            <a:bodyPr lIns="91438" tIns="45719" rIns="91438" bIns="45719" anchor="ctr" anchorCtr="0"/>
            <a:p>
              <a:pPr eaLnBrk="1" hangingPunct="1"/>
              <a:r>
                <a:rPr lang="zh-CN" altLang="en-US" sz="3200" b="1" dirty="0">
                  <a:solidFill>
                    <a:srgbClr val="3366FF"/>
                  </a:solidFill>
                  <a:latin typeface="Franklin Gothic Medium" panose="020B0603020102020204" pitchFamily="34" charset="0"/>
                  <a:ea typeface="黑体" panose="02010609060101010101" pitchFamily="49" charset="-122"/>
                </a:rPr>
                <a:t>中考真题</a:t>
              </a:r>
              <a:endParaRPr lang="zh-CN" altLang="en-US" sz="3200" b="1" dirty="0">
                <a:solidFill>
                  <a:srgbClr val="3366FF"/>
                </a:solidFill>
                <a:latin typeface="Franklin Gothic Medium" panose="020B0603020102020204" pitchFamily="34" charset="0"/>
                <a:ea typeface="黑体" panose="02010609060101010101" pitchFamily="49" charset="-122"/>
              </a:endParaRPr>
            </a:p>
          </p:txBody>
        </p:sp>
      </p:grpSp>
      <p:sp>
        <p:nvSpPr>
          <p:cNvPr id="44035" name="Rectangle 3"/>
          <p:cNvSpPr txBox="1"/>
          <p:nvPr/>
        </p:nvSpPr>
        <p:spPr>
          <a:xfrm>
            <a:off x="550863" y="869950"/>
            <a:ext cx="8208962" cy="10795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>
              <a:lnSpc>
                <a:spcPct val="120000"/>
              </a:lnSpc>
            </a:pP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    (2017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湖南娄底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阅读下面的材料，根据要求写一篇不少于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600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字的文章。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50863" y="1887538"/>
            <a:ext cx="8208962" cy="31956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latinLnBrk="1" hangingPunct="1"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甲乙两人相约上山采石，甲背了满满一筐，乙筐里只有一块。甲笑乙：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你为什么只挑一块啊？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”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乙说：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漂亮的石头虽多，我只选最精美的一块就够了。”甲笑而不语。下山路上，甲负担越来越重，只得不断从筐中挑最差的扔下，下山的时候，他的筐里只剩一块石头！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charRg st="0" end="4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4035">
                                            <p:txEl>
                                              <p:charRg st="0" end="4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0" end="1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charRg st="0" end="12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576263" y="1276350"/>
            <a:ext cx="8208962" cy="2676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latinLnBrk="1" hangingPunct="1">
              <a:lnSpc>
                <a:spcPct val="120000"/>
              </a:lnSpc>
            </a:pP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    根据上面这则材料，结合自己的感受和思考，选好角度，确定立意，自拟题目，自定文体；不要脱离材料内容及含意的范围作文，不要套作，不得抄袭；文中不得出现有可能泄露考生信息的真实人名、校名、地名。</a:t>
            </a:r>
            <a:endParaRPr lang="en-US" altLang="zh-CN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0" end="9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charRg st="0" end="9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7890" name="文本框 32"/>
          <p:cNvSpPr txBox="1"/>
          <p:nvPr/>
        </p:nvSpPr>
        <p:spPr>
          <a:xfrm>
            <a:off x="4475163" y="2925763"/>
            <a:ext cx="504825" cy="1698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en-US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891" name="文本框 34"/>
          <p:cNvSpPr txBox="1"/>
          <p:nvPr/>
        </p:nvSpPr>
        <p:spPr>
          <a:xfrm rot="-280097">
            <a:off x="3433763" y="1228725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892" name="文本框 36"/>
          <p:cNvSpPr txBox="1"/>
          <p:nvPr/>
        </p:nvSpPr>
        <p:spPr>
          <a:xfrm rot="-5350866">
            <a:off x="5861050" y="13160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893" name="文本框 37"/>
          <p:cNvSpPr txBox="1"/>
          <p:nvPr/>
        </p:nvSpPr>
        <p:spPr>
          <a:xfrm rot="-4150866">
            <a:off x="5330825" y="17240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894" name="文本框 45"/>
          <p:cNvSpPr txBox="1"/>
          <p:nvPr/>
        </p:nvSpPr>
        <p:spPr>
          <a:xfrm rot="-5350866">
            <a:off x="6421438" y="13382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895" name="文本框 46"/>
          <p:cNvSpPr txBox="1"/>
          <p:nvPr/>
        </p:nvSpPr>
        <p:spPr>
          <a:xfrm rot="-424911">
            <a:off x="7067550" y="15700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896" name="文本框 47"/>
          <p:cNvSpPr txBox="1"/>
          <p:nvPr/>
        </p:nvSpPr>
        <p:spPr>
          <a:xfrm rot="-4150866">
            <a:off x="7654925" y="24987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897" name="文本框 49"/>
          <p:cNvSpPr txBox="1"/>
          <p:nvPr/>
        </p:nvSpPr>
        <p:spPr>
          <a:xfrm rot="657351">
            <a:off x="5448300" y="13350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898" name="文本框 50"/>
          <p:cNvSpPr txBox="1"/>
          <p:nvPr/>
        </p:nvSpPr>
        <p:spPr>
          <a:xfrm rot="1480325">
            <a:off x="7391400" y="1244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899" name="文本框 51"/>
          <p:cNvSpPr txBox="1"/>
          <p:nvPr/>
        </p:nvSpPr>
        <p:spPr>
          <a:xfrm rot="-5350866">
            <a:off x="5980113" y="21764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00" name="文本框 32"/>
          <p:cNvSpPr txBox="1"/>
          <p:nvPr/>
        </p:nvSpPr>
        <p:spPr>
          <a:xfrm>
            <a:off x="3262313" y="3560763"/>
            <a:ext cx="504825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01" name="文本框 34"/>
          <p:cNvSpPr txBox="1"/>
          <p:nvPr/>
        </p:nvSpPr>
        <p:spPr>
          <a:xfrm rot="4149897">
            <a:off x="4464050" y="3498850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02" name="文本框 36"/>
          <p:cNvSpPr txBox="1"/>
          <p:nvPr/>
        </p:nvSpPr>
        <p:spPr>
          <a:xfrm rot="-1380000">
            <a:off x="3900488" y="130175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03" name="文本框 37"/>
          <p:cNvSpPr txBox="1"/>
          <p:nvPr/>
        </p:nvSpPr>
        <p:spPr>
          <a:xfrm rot="-180000">
            <a:off x="4130675" y="20542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04" name="文本框 45"/>
          <p:cNvSpPr txBox="1"/>
          <p:nvPr/>
        </p:nvSpPr>
        <p:spPr>
          <a:xfrm rot="-1380000">
            <a:off x="4460875" y="13239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05" name="文本框 46"/>
          <p:cNvSpPr txBox="1"/>
          <p:nvPr/>
        </p:nvSpPr>
        <p:spPr>
          <a:xfrm rot="-1380000">
            <a:off x="4830763" y="15382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06" name="文本框 47"/>
          <p:cNvSpPr txBox="1"/>
          <p:nvPr/>
        </p:nvSpPr>
        <p:spPr>
          <a:xfrm rot="-180000">
            <a:off x="5064125" y="22352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07" name="文本框 49"/>
          <p:cNvSpPr txBox="1"/>
          <p:nvPr/>
        </p:nvSpPr>
        <p:spPr>
          <a:xfrm rot="-5350866">
            <a:off x="6310313" y="21097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08" name="文本框 50"/>
          <p:cNvSpPr txBox="1"/>
          <p:nvPr/>
        </p:nvSpPr>
        <p:spPr>
          <a:xfrm rot="-170103">
            <a:off x="5589588" y="25908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09" name="文本框 51"/>
          <p:cNvSpPr txBox="1"/>
          <p:nvPr/>
        </p:nvSpPr>
        <p:spPr>
          <a:xfrm rot="-5350866">
            <a:off x="5845175" y="343376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10" name="文本框 32"/>
          <p:cNvSpPr txBox="1"/>
          <p:nvPr/>
        </p:nvSpPr>
        <p:spPr>
          <a:xfrm rot="1209897">
            <a:off x="1500188" y="289242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11" name="文本框 34"/>
          <p:cNvSpPr txBox="1"/>
          <p:nvPr/>
        </p:nvSpPr>
        <p:spPr>
          <a:xfrm rot="4149897">
            <a:off x="2143125" y="3455988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12" name="文本框 36"/>
          <p:cNvSpPr txBox="1"/>
          <p:nvPr/>
        </p:nvSpPr>
        <p:spPr>
          <a:xfrm rot="-1380000">
            <a:off x="1604963" y="32289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13" name="文本框 37"/>
          <p:cNvSpPr txBox="1"/>
          <p:nvPr/>
        </p:nvSpPr>
        <p:spPr>
          <a:xfrm rot="1029897">
            <a:off x="2486025" y="275431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14" name="文本框 45"/>
          <p:cNvSpPr txBox="1"/>
          <p:nvPr/>
        </p:nvSpPr>
        <p:spPr>
          <a:xfrm rot="-1380000">
            <a:off x="3162300" y="31464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15" name="文本框 46"/>
          <p:cNvSpPr txBox="1"/>
          <p:nvPr/>
        </p:nvSpPr>
        <p:spPr>
          <a:xfrm rot="-170103">
            <a:off x="787400" y="153035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16" name="文本框 47"/>
          <p:cNvSpPr txBox="1"/>
          <p:nvPr/>
        </p:nvSpPr>
        <p:spPr>
          <a:xfrm rot="1029897">
            <a:off x="828675" y="34004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17" name="文本框 49"/>
          <p:cNvSpPr txBox="1"/>
          <p:nvPr/>
        </p:nvSpPr>
        <p:spPr>
          <a:xfrm rot="-170103">
            <a:off x="3009900" y="38369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18" name="文本框 50"/>
          <p:cNvSpPr txBox="1"/>
          <p:nvPr/>
        </p:nvSpPr>
        <p:spPr>
          <a:xfrm rot="-170103">
            <a:off x="4157663" y="31702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19" name="文本框 51"/>
          <p:cNvSpPr txBox="1"/>
          <p:nvPr/>
        </p:nvSpPr>
        <p:spPr>
          <a:xfrm rot="-170103">
            <a:off x="4324350" y="392906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20" name="文本框 32"/>
          <p:cNvSpPr txBox="1"/>
          <p:nvPr/>
        </p:nvSpPr>
        <p:spPr>
          <a:xfrm rot="-5070842">
            <a:off x="322263" y="204152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21" name="文本框 34"/>
          <p:cNvSpPr txBox="1"/>
          <p:nvPr/>
        </p:nvSpPr>
        <p:spPr>
          <a:xfrm rot="4149897">
            <a:off x="1339850" y="2159000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22" name="文本框 34"/>
          <p:cNvSpPr txBox="1"/>
          <p:nvPr/>
        </p:nvSpPr>
        <p:spPr>
          <a:xfrm rot="-170103">
            <a:off x="1243013" y="12779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23" name="文本框 35"/>
          <p:cNvSpPr txBox="1"/>
          <p:nvPr/>
        </p:nvSpPr>
        <p:spPr>
          <a:xfrm rot="1029897">
            <a:off x="1338263" y="16843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24" name="文本框 45"/>
          <p:cNvSpPr txBox="1"/>
          <p:nvPr/>
        </p:nvSpPr>
        <p:spPr>
          <a:xfrm rot="-1380000">
            <a:off x="2117725" y="11461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25" name="文本框 46"/>
          <p:cNvSpPr txBox="1"/>
          <p:nvPr/>
        </p:nvSpPr>
        <p:spPr>
          <a:xfrm rot="-1380000">
            <a:off x="2687638" y="13160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26" name="文本框 47"/>
          <p:cNvSpPr txBox="1"/>
          <p:nvPr/>
        </p:nvSpPr>
        <p:spPr>
          <a:xfrm rot="-180000">
            <a:off x="2416175" y="1879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27" name="文本框 49"/>
          <p:cNvSpPr txBox="1"/>
          <p:nvPr/>
        </p:nvSpPr>
        <p:spPr>
          <a:xfrm rot="-1380000">
            <a:off x="3276600" y="15382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28" name="文本框 50"/>
          <p:cNvSpPr txBox="1"/>
          <p:nvPr/>
        </p:nvSpPr>
        <p:spPr>
          <a:xfrm rot="-1380000">
            <a:off x="2849563" y="211931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29" name="文本框 51"/>
          <p:cNvSpPr txBox="1"/>
          <p:nvPr/>
        </p:nvSpPr>
        <p:spPr>
          <a:xfrm rot="-1380000">
            <a:off x="3484563" y="22558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30" name="文本框 32"/>
          <p:cNvSpPr txBox="1"/>
          <p:nvPr/>
        </p:nvSpPr>
        <p:spPr>
          <a:xfrm rot="1209897">
            <a:off x="5114925" y="35385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31" name="文本框 34"/>
          <p:cNvSpPr txBox="1"/>
          <p:nvPr/>
        </p:nvSpPr>
        <p:spPr>
          <a:xfrm rot="-1030866">
            <a:off x="6313488" y="3894138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32" name="文本框 36"/>
          <p:cNvSpPr txBox="1"/>
          <p:nvPr/>
        </p:nvSpPr>
        <p:spPr>
          <a:xfrm rot="368503">
            <a:off x="5773738" y="28590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33" name="文本框 37"/>
          <p:cNvSpPr txBox="1"/>
          <p:nvPr/>
        </p:nvSpPr>
        <p:spPr>
          <a:xfrm rot="829244">
            <a:off x="5284788" y="397351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34" name="文本框 45"/>
          <p:cNvSpPr txBox="1"/>
          <p:nvPr/>
        </p:nvSpPr>
        <p:spPr>
          <a:xfrm rot="-4502722">
            <a:off x="6778625" y="250031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35" name="文本框 46"/>
          <p:cNvSpPr txBox="1"/>
          <p:nvPr/>
        </p:nvSpPr>
        <p:spPr>
          <a:xfrm rot="2702238">
            <a:off x="7567613" y="30622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36" name="文本框 47"/>
          <p:cNvSpPr txBox="1"/>
          <p:nvPr/>
        </p:nvSpPr>
        <p:spPr>
          <a:xfrm rot="-3456638">
            <a:off x="6743700" y="3403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37" name="文本框 49"/>
          <p:cNvSpPr txBox="1"/>
          <p:nvPr/>
        </p:nvSpPr>
        <p:spPr>
          <a:xfrm rot="-3180423">
            <a:off x="1963738" y="23241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38" name="文本框 50"/>
          <p:cNvSpPr txBox="1"/>
          <p:nvPr/>
        </p:nvSpPr>
        <p:spPr>
          <a:xfrm rot="-3640556">
            <a:off x="7239000" y="35909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39" name="文本框 51"/>
          <p:cNvSpPr txBox="1"/>
          <p:nvPr/>
        </p:nvSpPr>
        <p:spPr>
          <a:xfrm rot="1549510">
            <a:off x="7754938" y="21748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40" name="文本框 32"/>
          <p:cNvSpPr txBox="1"/>
          <p:nvPr/>
        </p:nvSpPr>
        <p:spPr>
          <a:xfrm rot="4190103">
            <a:off x="4287838" y="25066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41" name="文本框 34"/>
          <p:cNvSpPr txBox="1"/>
          <p:nvPr/>
        </p:nvSpPr>
        <p:spPr>
          <a:xfrm rot="8340000">
            <a:off x="4922838" y="3138488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42" name="文本框 36"/>
          <p:cNvSpPr txBox="1"/>
          <p:nvPr/>
        </p:nvSpPr>
        <p:spPr>
          <a:xfrm rot="-1160763">
            <a:off x="5773738" y="175101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43" name="文本框 37"/>
          <p:cNvSpPr txBox="1"/>
          <p:nvPr/>
        </p:nvSpPr>
        <p:spPr>
          <a:xfrm rot="39237">
            <a:off x="5649913" y="22733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44" name="文本框 45"/>
          <p:cNvSpPr txBox="1"/>
          <p:nvPr/>
        </p:nvSpPr>
        <p:spPr>
          <a:xfrm rot="-1160763">
            <a:off x="6334125" y="17732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45" name="文本框 46"/>
          <p:cNvSpPr txBox="1"/>
          <p:nvPr/>
        </p:nvSpPr>
        <p:spPr>
          <a:xfrm rot="-1160763">
            <a:off x="6704013" y="198755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46" name="文本框 47"/>
          <p:cNvSpPr txBox="1"/>
          <p:nvPr/>
        </p:nvSpPr>
        <p:spPr>
          <a:xfrm rot="39237">
            <a:off x="7185025" y="245745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47" name="文本框 49"/>
          <p:cNvSpPr txBox="1"/>
          <p:nvPr/>
        </p:nvSpPr>
        <p:spPr>
          <a:xfrm rot="-1160763">
            <a:off x="7038975" y="21590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48" name="文本框 50"/>
          <p:cNvSpPr txBox="1"/>
          <p:nvPr/>
        </p:nvSpPr>
        <p:spPr>
          <a:xfrm rot="-1160763">
            <a:off x="7488238" y="19335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49" name="文本框 51"/>
          <p:cNvSpPr txBox="1"/>
          <p:nvPr/>
        </p:nvSpPr>
        <p:spPr>
          <a:xfrm rot="-1160763">
            <a:off x="7289800" y="27940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50" name="文本框 32"/>
          <p:cNvSpPr txBox="1"/>
          <p:nvPr/>
        </p:nvSpPr>
        <p:spPr>
          <a:xfrm rot="4190103">
            <a:off x="2765425" y="33401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51" name="文本框 34"/>
          <p:cNvSpPr txBox="1"/>
          <p:nvPr/>
        </p:nvSpPr>
        <p:spPr>
          <a:xfrm rot="8340000">
            <a:off x="3924300" y="2816225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52" name="文本框 36"/>
          <p:cNvSpPr txBox="1"/>
          <p:nvPr/>
        </p:nvSpPr>
        <p:spPr>
          <a:xfrm rot="2810103">
            <a:off x="3813175" y="17351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53" name="文本框 37"/>
          <p:cNvSpPr txBox="1"/>
          <p:nvPr/>
        </p:nvSpPr>
        <p:spPr>
          <a:xfrm rot="4010103">
            <a:off x="3813175" y="227806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54" name="文本框 45"/>
          <p:cNvSpPr txBox="1"/>
          <p:nvPr/>
        </p:nvSpPr>
        <p:spPr>
          <a:xfrm rot="2810103">
            <a:off x="4373563" y="17573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55" name="文本框 46"/>
          <p:cNvSpPr txBox="1"/>
          <p:nvPr/>
        </p:nvSpPr>
        <p:spPr>
          <a:xfrm rot="2810103">
            <a:off x="4743450" y="19716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56" name="文本框 47"/>
          <p:cNvSpPr txBox="1"/>
          <p:nvPr/>
        </p:nvSpPr>
        <p:spPr>
          <a:xfrm rot="4010103">
            <a:off x="4743450" y="2514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57" name="文本框 49"/>
          <p:cNvSpPr txBox="1"/>
          <p:nvPr/>
        </p:nvSpPr>
        <p:spPr>
          <a:xfrm rot="-1160763">
            <a:off x="6224588" y="25447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58" name="文本框 50"/>
          <p:cNvSpPr txBox="1"/>
          <p:nvPr/>
        </p:nvSpPr>
        <p:spPr>
          <a:xfrm rot="4020000">
            <a:off x="5218113" y="26304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59" name="文本框 51"/>
          <p:cNvSpPr txBox="1"/>
          <p:nvPr/>
        </p:nvSpPr>
        <p:spPr>
          <a:xfrm rot="-1160763">
            <a:off x="5599113" y="321945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60" name="文本框 32"/>
          <p:cNvSpPr txBox="1"/>
          <p:nvPr/>
        </p:nvSpPr>
        <p:spPr>
          <a:xfrm rot="5400000">
            <a:off x="1141413" y="32289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61" name="文本框 34"/>
          <p:cNvSpPr txBox="1"/>
          <p:nvPr/>
        </p:nvSpPr>
        <p:spPr>
          <a:xfrm rot="8340000">
            <a:off x="1881188" y="3552825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62" name="文本框 36"/>
          <p:cNvSpPr txBox="1"/>
          <p:nvPr/>
        </p:nvSpPr>
        <p:spPr>
          <a:xfrm rot="2810103">
            <a:off x="1862138" y="27320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63" name="文本框 37"/>
          <p:cNvSpPr txBox="1"/>
          <p:nvPr/>
        </p:nvSpPr>
        <p:spPr>
          <a:xfrm rot="5220000">
            <a:off x="2297113" y="30146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64" name="文本框 45"/>
          <p:cNvSpPr txBox="1"/>
          <p:nvPr/>
        </p:nvSpPr>
        <p:spPr>
          <a:xfrm rot="2810103">
            <a:off x="2809875" y="27463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65" name="文本框 46"/>
          <p:cNvSpPr txBox="1"/>
          <p:nvPr/>
        </p:nvSpPr>
        <p:spPr>
          <a:xfrm rot="4020000">
            <a:off x="700088" y="196373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66" name="文本框 47"/>
          <p:cNvSpPr txBox="1"/>
          <p:nvPr/>
        </p:nvSpPr>
        <p:spPr>
          <a:xfrm rot="5220000">
            <a:off x="701675" y="28971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67" name="文本框 49"/>
          <p:cNvSpPr txBox="1"/>
          <p:nvPr/>
        </p:nvSpPr>
        <p:spPr>
          <a:xfrm rot="4020000">
            <a:off x="2463800" y="374015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68" name="文本框 50"/>
          <p:cNvSpPr txBox="1"/>
          <p:nvPr/>
        </p:nvSpPr>
        <p:spPr>
          <a:xfrm rot="4020000">
            <a:off x="3702050" y="33670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69" name="文本框 51"/>
          <p:cNvSpPr txBox="1"/>
          <p:nvPr/>
        </p:nvSpPr>
        <p:spPr>
          <a:xfrm rot="4020000">
            <a:off x="4071938" y="35814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70" name="文本框 32"/>
          <p:cNvSpPr txBox="1"/>
          <p:nvPr/>
        </p:nvSpPr>
        <p:spPr>
          <a:xfrm rot="-880739">
            <a:off x="514350" y="25146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71" name="文本框 34"/>
          <p:cNvSpPr txBox="1"/>
          <p:nvPr/>
        </p:nvSpPr>
        <p:spPr>
          <a:xfrm rot="8340000">
            <a:off x="1254125" y="2592388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72" name="文本框 36"/>
          <p:cNvSpPr txBox="1"/>
          <p:nvPr/>
        </p:nvSpPr>
        <p:spPr>
          <a:xfrm rot="4020000">
            <a:off x="1670050" y="1511300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73" name="文本框 37"/>
          <p:cNvSpPr txBox="1"/>
          <p:nvPr/>
        </p:nvSpPr>
        <p:spPr>
          <a:xfrm rot="5220000">
            <a:off x="1670050" y="20542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74" name="文本框 45"/>
          <p:cNvSpPr txBox="1"/>
          <p:nvPr/>
        </p:nvSpPr>
        <p:spPr>
          <a:xfrm rot="2810103">
            <a:off x="2230438" y="153352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75" name="文本框 46"/>
          <p:cNvSpPr txBox="1"/>
          <p:nvPr/>
        </p:nvSpPr>
        <p:spPr>
          <a:xfrm rot="2810103">
            <a:off x="2600325" y="174783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76" name="文本框 47"/>
          <p:cNvSpPr txBox="1"/>
          <p:nvPr/>
        </p:nvSpPr>
        <p:spPr>
          <a:xfrm rot="4010103">
            <a:off x="2328863" y="23129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77" name="文本框 49"/>
          <p:cNvSpPr txBox="1"/>
          <p:nvPr/>
        </p:nvSpPr>
        <p:spPr>
          <a:xfrm rot="2810103">
            <a:off x="3187700" y="197167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78" name="文本框 50"/>
          <p:cNvSpPr txBox="1"/>
          <p:nvPr/>
        </p:nvSpPr>
        <p:spPr>
          <a:xfrm rot="2810103">
            <a:off x="3074988" y="240665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79" name="文本框 51"/>
          <p:cNvSpPr txBox="1"/>
          <p:nvPr/>
        </p:nvSpPr>
        <p:spPr>
          <a:xfrm rot="2810103">
            <a:off x="3444875" y="262096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80" name="文本框 32"/>
          <p:cNvSpPr txBox="1"/>
          <p:nvPr/>
        </p:nvSpPr>
        <p:spPr>
          <a:xfrm rot="5400000">
            <a:off x="4751388" y="36830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81" name="文本框 34"/>
          <p:cNvSpPr txBox="1"/>
          <p:nvPr/>
        </p:nvSpPr>
        <p:spPr>
          <a:xfrm rot="3159237">
            <a:off x="5819775" y="4006850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82" name="文本框 36"/>
          <p:cNvSpPr txBox="1"/>
          <p:nvPr/>
        </p:nvSpPr>
        <p:spPr>
          <a:xfrm rot="-1160763">
            <a:off x="6237288" y="292576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83" name="文本框 37"/>
          <p:cNvSpPr txBox="1"/>
          <p:nvPr/>
        </p:nvSpPr>
        <p:spPr>
          <a:xfrm rot="39237">
            <a:off x="6237288" y="3468688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84" name="文本框 45"/>
          <p:cNvSpPr txBox="1"/>
          <p:nvPr/>
        </p:nvSpPr>
        <p:spPr>
          <a:xfrm rot="-1160763">
            <a:off x="6797675" y="2947988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85" name="文本框 46"/>
          <p:cNvSpPr txBox="1"/>
          <p:nvPr/>
        </p:nvSpPr>
        <p:spPr>
          <a:xfrm rot="-1160763">
            <a:off x="7167563" y="3162300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86" name="文本框 47"/>
          <p:cNvSpPr txBox="1"/>
          <p:nvPr/>
        </p:nvSpPr>
        <p:spPr>
          <a:xfrm rot="39237">
            <a:off x="6854825" y="3730625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87" name="文本框 49"/>
          <p:cNvSpPr txBox="1"/>
          <p:nvPr/>
        </p:nvSpPr>
        <p:spPr>
          <a:xfrm rot="-1160763">
            <a:off x="7688263" y="3452813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88" name="文本框 50"/>
          <p:cNvSpPr txBox="1"/>
          <p:nvPr/>
        </p:nvSpPr>
        <p:spPr>
          <a:xfrm rot="-1160763">
            <a:off x="7642225" y="3821113"/>
            <a:ext cx="506413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37989" name="文本框 51"/>
          <p:cNvSpPr txBox="1"/>
          <p:nvPr/>
        </p:nvSpPr>
        <p:spPr>
          <a:xfrm rot="-1160763">
            <a:off x="6780213" y="1146175"/>
            <a:ext cx="506412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00" dirty="0">
                <a:solidFill>
                  <a:srgbClr val="FFFFEB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500" dirty="0">
              <a:solidFill>
                <a:srgbClr val="FFFFEB"/>
              </a:solidFill>
              <a:latin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47700" y="627063"/>
            <a:ext cx="7935913" cy="41608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latinLnBrk="1" hangingPunct="1">
              <a:lnSpc>
                <a:spcPct val="12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【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真题解说</a:t>
            </a:r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解读上述材料的内容，可以从以下角度审题立意：（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）从乙的角度看，一定条件下的放弃即是获得，联系生活实际，则可以从“学会适度地拒绝”这个切入点进行深度的挖掘，也可以从话题的侧面或者反面切入，围绕“不善于割舍的危害”进行选材；（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）从甲的角度看，人生应用正确的标准、智慧的眼光才能作出准确的选择，所以我们也可以围绕“选择”进行构思。</a:t>
            </a:r>
            <a:endParaRPr lang="en-US" altLang="zh-CN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0" end="17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charRg st="0" end="17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/>
          <p:cNvSpPr/>
          <p:nvPr/>
        </p:nvSpPr>
        <p:spPr>
          <a:xfrm>
            <a:off x="647700" y="842963"/>
            <a:ext cx="7935913" cy="31956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latinLnBrk="1" hangingPunct="1">
              <a:lnSpc>
                <a:spcPct val="120000"/>
              </a:lnSpc>
            </a:pP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    总之，不论选择哪个角度，一定要先确定文章的立意，然后紧紧围绕这个立意明确文章的中心观点，表明自己的态度。论述过程必须紧扣中心观点，切忌因面面俱到而使次要观点喧宾夺主。 在具体的表述中，应做到简洁有力，这样才能明确清晰地表达出自己的观点。</a:t>
            </a:r>
            <a:endParaRPr lang="en-US" altLang="zh-CN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0" end="1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charRg st="0" end="1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-26987" y="-38100"/>
            <a:ext cx="9197975" cy="51974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135" rIns="1080135" anchor="ctr"/>
          <a:lstStyle/>
          <a:p>
            <a:pPr marL="0" marR="0" lvl="0" indent="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500" b="0" i="0" u="none" strike="noStrike" kern="120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声  明</a:t>
            </a:r>
            <a:endParaRPr kumimoji="0" lang="zh-CN" altLang="en-US" sz="3500" b="0" i="0" u="none" strike="noStrike" kern="1200" cap="none" spc="0" normalizeH="0" baseline="0" noProof="1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+mn-ea"/>
            </a:endParaRPr>
          </a:p>
          <a:p>
            <a:pPr marL="0" marR="0" lvl="0" indent="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500" b="0" i="0" u="none" strike="noStrike" kern="1200" cap="none" spc="0" normalizeH="0" baseline="0" noProof="1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  <a:p>
            <a:pPr marL="0" marR="0" lvl="0" indent="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200" b="0" i="0" u="none" strike="noStrike" kern="120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 本文件仅用于个人学习、研究或欣赏，以及其他非商业性或非盈利性用途，但同时应遵守著作权法及其他相关法律的规定，不得侵犯本司及相关权利人的合法权利。</a:t>
            </a:r>
            <a:endParaRPr kumimoji="0" lang="zh-CN" altLang="en-US" sz="2200" b="0" i="0" u="none" strike="noStrike" kern="1200" cap="none" spc="0" normalizeH="0" baseline="0" noProof="1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+mn-ea"/>
            </a:endParaRPr>
          </a:p>
          <a:p>
            <a:pPr marL="0" marR="0" lvl="0" indent="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200" b="0" i="0" u="none" strike="noStrike" kern="120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 除此以外，将本文件任何内容用于其他用途时，应获得授权，如发现未经授权用于商业或盈利用途将追加侵权者的法律责任。</a:t>
            </a:r>
            <a:endParaRPr kumimoji="0" lang="zh-CN" altLang="en-US" sz="2200" b="0" i="0" u="none" strike="noStrike" kern="1200" cap="none" spc="0" normalizeH="0" baseline="0" noProof="1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+mn-ea"/>
            </a:endParaRPr>
          </a:p>
          <a:p>
            <a:pPr marL="0" marR="0" lvl="0" indent="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200" b="0" i="0" u="none" strike="noStrike" kern="1200" cap="none" spc="0" normalizeH="0" baseline="0" noProof="1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  <a:p>
            <a:pPr marL="0" marR="0" lvl="0" indent="45720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200" b="0" i="0" u="none" strike="noStrike" kern="120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武汉天成贵龙文化传播有限公司</a:t>
            </a:r>
            <a:endParaRPr kumimoji="0" lang="zh-CN" altLang="en-US" sz="2200" b="0" i="0" u="none" strike="noStrike" kern="1200" cap="none" spc="0" normalizeH="0" baseline="0" noProof="1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+mn-ea"/>
            </a:endParaRPr>
          </a:p>
          <a:p>
            <a:pPr marL="0" marR="0" lvl="0" indent="45720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200" b="0" i="0" u="none" strike="noStrike" kern="120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湖北山河律师事务所</a:t>
            </a:r>
            <a:endParaRPr kumimoji="0" lang="zh-CN" altLang="en-US" sz="2200" b="0" i="0" u="none" strike="noStrike" kern="1200" cap="none" spc="0" normalizeH="0" baseline="0" noProof="1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ransition spd="slow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1986" name="Picture 12" descr="7485157_073341707000_2副本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76475" y="0"/>
            <a:ext cx="4973638" cy="31257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987" name="Picture 11" descr="图形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488" y="3065463"/>
            <a:ext cx="7839075" cy="66198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宋-黑-T-A">
      <a:majorFont>
        <a:latin typeface="Times New Roman"/>
        <a:ea typeface="黑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15875"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宋-黑-T-A">
      <a:majorFont>
        <a:latin typeface="Times New Roman"/>
        <a:ea typeface="黑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15875"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8757</Words>
  <Application>WPS 演示</Application>
  <PresentationFormat/>
  <Paragraphs>2133</Paragraphs>
  <Slides>33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33</vt:i4>
      </vt:variant>
    </vt:vector>
  </HeadingPairs>
  <TitlesOfParts>
    <vt:vector size="47" baseType="lpstr">
      <vt:lpstr>Arial</vt:lpstr>
      <vt:lpstr>宋体</vt:lpstr>
      <vt:lpstr>Wingdings</vt:lpstr>
      <vt:lpstr>Times New Roman</vt:lpstr>
      <vt:lpstr>黑体</vt:lpstr>
      <vt:lpstr>Calibri</vt:lpstr>
      <vt:lpstr>楷体</vt:lpstr>
      <vt:lpstr>Franklin Gothic Medium</vt:lpstr>
      <vt:lpstr>+mn-ea</vt:lpstr>
      <vt:lpstr>Segoe Print</vt:lpstr>
      <vt:lpstr>微软雅黑</vt:lpstr>
      <vt:lpstr>Arial Unicode MS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keywords>状元成才路</cp:keywords>
  <dc:description>声  明
 本文件仅用于个人学习、研究或欣赏，以及其他非商业性或非盈利性用途，但同时应遵守著作权法及其他相关法律的规定，不得侵犯本司及相关权利人的合法权利。
 除此以外，将本文件任何内容用于其他用途时，应获得授权，如发现未经授权用于商业或盈利用途将追加侵权者的法律责任。
武汉天成贵龙文化传播有限公司
湖北山河律师事务所</dc:description>
  <dc:subject>状元成才路</dc:subject>
  <cp:lastModifiedBy>Administrator</cp:lastModifiedBy>
  <cp:revision>962</cp:revision>
  <dcterms:created xsi:type="dcterms:W3CDTF">2016-01-14T05:53:56Z</dcterms:created>
  <dcterms:modified xsi:type="dcterms:W3CDTF">2025-11-25T07:39:39Z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67436117C76D401DA067FADC379DAB50_13</vt:lpwstr>
  </property>
  <property fmtid="{D5CDD505-2E9C-101B-9397-08002B2CF9AE}" pid="3" name="KSOProductBuildVer">
    <vt:lpwstr>2052-12.1.0.23542</vt:lpwstr>
  </property>
</Properties>
</file>